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27"/>
  </p:notesMasterIdLst>
  <p:handoutMasterIdLst>
    <p:handoutMasterId r:id="rId28"/>
  </p:handoutMasterIdLst>
  <p:sldIdLst>
    <p:sldId id="269" r:id="rId6"/>
    <p:sldId id="270" r:id="rId7"/>
    <p:sldId id="272" r:id="rId8"/>
    <p:sldId id="273" r:id="rId9"/>
    <p:sldId id="276" r:id="rId10"/>
    <p:sldId id="277" r:id="rId11"/>
    <p:sldId id="274" r:id="rId12"/>
    <p:sldId id="265" r:id="rId13"/>
    <p:sldId id="266" r:id="rId14"/>
    <p:sldId id="279" r:id="rId15"/>
    <p:sldId id="278" r:id="rId16"/>
    <p:sldId id="267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6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104"/>
    <a:srgbClr val="C3D71D"/>
    <a:srgbClr val="FDD20A"/>
    <a:srgbClr val="E7F199"/>
    <a:srgbClr val="F68B1F"/>
    <a:srgbClr val="E41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0711" autoAdjust="0"/>
  </p:normalViewPr>
  <p:slideViewPr>
    <p:cSldViewPr>
      <p:cViewPr>
        <p:scale>
          <a:sx n="100" d="100"/>
          <a:sy n="100" d="100"/>
        </p:scale>
        <p:origin x="950" y="-8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9856375E-3B28-45A8-98B4-AEA90C32746A}"/>
    <pc:docChg chg="modSld">
      <pc:chgData name="Lauren Kearney" userId="b4143d71-0b4c-487b-ad54-94c3c8f1ceb9" providerId="ADAL" clId="{9856375E-3B28-45A8-98B4-AEA90C32746A}" dt="2023-11-01T10:51:10.821" v="0" actId="6549"/>
      <pc:docMkLst>
        <pc:docMk/>
      </pc:docMkLst>
      <pc:sldChg chg="modNotesTx">
        <pc:chgData name="Lauren Kearney" userId="b4143d71-0b4c-487b-ad54-94c3c8f1ceb9" providerId="ADAL" clId="{9856375E-3B28-45A8-98B4-AEA90C32746A}" dt="2023-11-01T10:51:10.821" v="0" actId="6549"/>
        <pc:sldMkLst>
          <pc:docMk/>
          <pc:sldMk cId="380473199" sldId="269"/>
        </pc:sldMkLst>
      </pc:sldChg>
    </pc:docChg>
  </pc:docChgLst>
  <pc:docChgLst>
    <pc:chgData name="Lauren Kearney" userId="b4143d71-0b4c-487b-ad54-94c3c8f1ceb9" providerId="ADAL" clId="{C21CF6CD-92CA-4B6D-99E9-5F45993CA370}"/>
    <pc:docChg chg="undo custSel addSld delSld modSld sldOrd">
      <pc:chgData name="Lauren Kearney" userId="b4143d71-0b4c-487b-ad54-94c3c8f1ceb9" providerId="ADAL" clId="{C21CF6CD-92CA-4B6D-99E9-5F45993CA370}" dt="2023-12-20T10:57:53.205" v="5242" actId="14100"/>
      <pc:docMkLst>
        <pc:docMk/>
      </pc:docMkLst>
      <pc:sldChg chg="addSp delSp modSp mod modAnim modNotesTx">
        <pc:chgData name="Lauren Kearney" userId="b4143d71-0b4c-487b-ad54-94c3c8f1ceb9" providerId="ADAL" clId="{C21CF6CD-92CA-4B6D-99E9-5F45993CA370}" dt="2023-12-20T10:56:38.707" v="5229" actId="14100"/>
        <pc:sldMkLst>
          <pc:docMk/>
          <pc:sldMk cId="2181119785" sldId="265"/>
        </pc:sldMkLst>
        <pc:spChg chg="mod">
          <ac:chgData name="Lauren Kearney" userId="b4143d71-0b4c-487b-ad54-94c3c8f1ceb9" providerId="ADAL" clId="{C21CF6CD-92CA-4B6D-99E9-5F45993CA370}" dt="2023-10-31T10:10:25.144" v="88" actId="2711"/>
          <ac:spMkLst>
            <pc:docMk/>
            <pc:sldMk cId="2181119785" sldId="265"/>
            <ac:spMk id="2" creationId="{30C97A73-8511-DD43-BE87-4328925D31A2}"/>
          </ac:spMkLst>
        </pc:spChg>
        <pc:spChg chg="mod">
          <ac:chgData name="Lauren Kearney" userId="b4143d71-0b4c-487b-ad54-94c3c8f1ceb9" providerId="ADAL" clId="{C21CF6CD-92CA-4B6D-99E9-5F45993CA370}" dt="2023-12-20T10:56:38.707" v="5229" actId="14100"/>
          <ac:spMkLst>
            <pc:docMk/>
            <pc:sldMk cId="2181119785" sldId="265"/>
            <ac:spMk id="4" creationId="{1B758FB9-9D8A-6B4F-90F2-BDD3ED420617}"/>
          </ac:spMkLst>
        </pc:spChg>
        <pc:spChg chg="add mod">
          <ac:chgData name="Lauren Kearney" userId="b4143d71-0b4c-487b-ad54-94c3c8f1ceb9" providerId="ADAL" clId="{C21CF6CD-92CA-4B6D-99E9-5F45993CA370}" dt="2023-10-31T14:21:08.840" v="2324" actId="14100"/>
          <ac:spMkLst>
            <pc:docMk/>
            <pc:sldMk cId="2181119785" sldId="265"/>
            <ac:spMk id="6" creationId="{C2071ABB-7E5D-9867-4CBE-0BBBAB639B50}"/>
          </ac:spMkLst>
        </pc:spChg>
        <pc:spChg chg="add del">
          <ac:chgData name="Lauren Kearney" userId="b4143d71-0b4c-487b-ad54-94c3c8f1ceb9" providerId="ADAL" clId="{C21CF6CD-92CA-4B6D-99E9-5F45993CA370}" dt="2023-10-31T14:14:31.093" v="2236" actId="478"/>
          <ac:spMkLst>
            <pc:docMk/>
            <pc:sldMk cId="2181119785" sldId="265"/>
            <ac:spMk id="7" creationId="{F80009BD-CD91-3FB5-6A9D-68D48A810E26}"/>
          </ac:spMkLst>
        </pc:spChg>
        <pc:spChg chg="add mod">
          <ac:chgData name="Lauren Kearney" userId="b4143d71-0b4c-487b-ad54-94c3c8f1ceb9" providerId="ADAL" clId="{C21CF6CD-92CA-4B6D-99E9-5F45993CA370}" dt="2023-11-02T15:07:34.267" v="5199" actId="14100"/>
          <ac:spMkLst>
            <pc:docMk/>
            <pc:sldMk cId="2181119785" sldId="265"/>
            <ac:spMk id="11" creationId="{1D614A4F-733A-C4EE-B62E-FF7569EA1B7C}"/>
          </ac:spMkLst>
        </pc:spChg>
        <pc:spChg chg="add mod">
          <ac:chgData name="Lauren Kearney" userId="b4143d71-0b4c-487b-ad54-94c3c8f1ceb9" providerId="ADAL" clId="{C21CF6CD-92CA-4B6D-99E9-5F45993CA370}" dt="2023-10-31T14:54:55.106" v="2994" actId="1076"/>
          <ac:spMkLst>
            <pc:docMk/>
            <pc:sldMk cId="2181119785" sldId="265"/>
            <ac:spMk id="13" creationId="{5FF8C55B-A4C0-82D3-AB59-499AB7B894C2}"/>
          </ac:spMkLst>
        </pc:spChg>
        <pc:spChg chg="add mod">
          <ac:chgData name="Lauren Kearney" userId="b4143d71-0b4c-487b-ad54-94c3c8f1ceb9" providerId="ADAL" clId="{C21CF6CD-92CA-4B6D-99E9-5F45993CA370}" dt="2023-10-31T14:54:55.106" v="2994" actId="1076"/>
          <ac:spMkLst>
            <pc:docMk/>
            <pc:sldMk cId="2181119785" sldId="265"/>
            <ac:spMk id="14" creationId="{105BE4BF-3209-044A-AA27-4F9B5EC34183}"/>
          </ac:spMkLst>
        </pc:spChg>
        <pc:spChg chg="add mod">
          <ac:chgData name="Lauren Kearney" userId="b4143d71-0b4c-487b-ad54-94c3c8f1ceb9" providerId="ADAL" clId="{C21CF6CD-92CA-4B6D-99E9-5F45993CA370}" dt="2023-10-31T14:54:55.106" v="2994" actId="1076"/>
          <ac:spMkLst>
            <pc:docMk/>
            <pc:sldMk cId="2181119785" sldId="265"/>
            <ac:spMk id="15" creationId="{656CE151-4450-DDC5-2617-CEAF88A63BCD}"/>
          </ac:spMkLst>
        </pc:spChg>
        <pc:spChg chg="add mod">
          <ac:chgData name="Lauren Kearney" userId="b4143d71-0b4c-487b-ad54-94c3c8f1ceb9" providerId="ADAL" clId="{C21CF6CD-92CA-4B6D-99E9-5F45993CA370}" dt="2023-10-31T14:20:49.174" v="2319" actId="114"/>
          <ac:spMkLst>
            <pc:docMk/>
            <pc:sldMk cId="2181119785" sldId="265"/>
            <ac:spMk id="16" creationId="{3B997719-FAF6-6878-CE17-530F7982F034}"/>
          </ac:spMkLst>
        </pc:spChg>
        <pc:picChg chg="add mod">
          <ac:chgData name="Lauren Kearney" userId="b4143d71-0b4c-487b-ad54-94c3c8f1ceb9" providerId="ADAL" clId="{C21CF6CD-92CA-4B6D-99E9-5F45993CA370}" dt="2023-10-31T14:21:05.855" v="2323" actId="1076"/>
          <ac:picMkLst>
            <pc:docMk/>
            <pc:sldMk cId="2181119785" sldId="265"/>
            <ac:picMk id="9" creationId="{73E59391-AD2A-A202-FD01-6BADF6206AE1}"/>
          </ac:picMkLst>
        </pc:picChg>
      </pc:sldChg>
      <pc:sldChg chg="addSp delSp modSp mod modAnim modNotesTx">
        <pc:chgData name="Lauren Kearney" userId="b4143d71-0b4c-487b-ad54-94c3c8f1ceb9" providerId="ADAL" clId="{C21CF6CD-92CA-4B6D-99E9-5F45993CA370}" dt="2023-12-20T10:56:44.419" v="5230" actId="14100"/>
        <pc:sldMkLst>
          <pc:docMk/>
          <pc:sldMk cId="1560548218" sldId="266"/>
        </pc:sldMkLst>
        <pc:spChg chg="del mod">
          <ac:chgData name="Lauren Kearney" userId="b4143d71-0b4c-487b-ad54-94c3c8f1ceb9" providerId="ADAL" clId="{C21CF6CD-92CA-4B6D-99E9-5F45993CA370}" dt="2023-10-31T14:22:14.180" v="2329" actId="478"/>
          <ac:spMkLst>
            <pc:docMk/>
            <pc:sldMk cId="1560548218" sldId="266"/>
            <ac:spMk id="2" creationId="{30C97A73-8511-DD43-BE87-4328925D31A2}"/>
          </ac:spMkLst>
        </pc:spChg>
        <pc:spChg chg="mod">
          <ac:chgData name="Lauren Kearney" userId="b4143d71-0b4c-487b-ad54-94c3c8f1ceb9" providerId="ADAL" clId="{C21CF6CD-92CA-4B6D-99E9-5F45993CA370}" dt="2023-12-20T10:56:44.419" v="5230" actId="14100"/>
          <ac:spMkLst>
            <pc:docMk/>
            <pc:sldMk cId="1560548218" sldId="266"/>
            <ac:spMk id="4" creationId="{1B758FB9-9D8A-6B4F-90F2-BDD3ED420617}"/>
          </ac:spMkLst>
        </pc:spChg>
        <pc:spChg chg="add mod">
          <ac:chgData name="Lauren Kearney" userId="b4143d71-0b4c-487b-ad54-94c3c8f1ceb9" providerId="ADAL" clId="{C21CF6CD-92CA-4B6D-99E9-5F45993CA370}" dt="2023-10-31T14:22:36.498" v="2337" actId="27636"/>
          <ac:spMkLst>
            <pc:docMk/>
            <pc:sldMk cId="1560548218" sldId="266"/>
            <ac:spMk id="7" creationId="{045CAE95-EA9C-B81D-BE57-9202CCAAB849}"/>
          </ac:spMkLst>
        </pc:spChg>
        <pc:spChg chg="add mod">
          <ac:chgData name="Lauren Kearney" userId="b4143d71-0b4c-487b-ad54-94c3c8f1ceb9" providerId="ADAL" clId="{C21CF6CD-92CA-4B6D-99E9-5F45993CA370}" dt="2023-10-31T14:40:46.102" v="2506" actId="404"/>
          <ac:spMkLst>
            <pc:docMk/>
            <pc:sldMk cId="1560548218" sldId="266"/>
            <ac:spMk id="9" creationId="{071FB54F-C2B6-091E-C1D8-B71AB38D3575}"/>
          </ac:spMkLst>
        </pc:spChg>
        <pc:spChg chg="add mod">
          <ac:chgData name="Lauren Kearney" userId="b4143d71-0b4c-487b-ad54-94c3c8f1ceb9" providerId="ADAL" clId="{C21CF6CD-92CA-4B6D-99E9-5F45993CA370}" dt="2023-10-31T14:40:54.643" v="2507" actId="1076"/>
          <ac:spMkLst>
            <pc:docMk/>
            <pc:sldMk cId="1560548218" sldId="266"/>
            <ac:spMk id="10" creationId="{E40DF7F5-C3D3-158B-6AA5-85328B9EC780}"/>
          </ac:spMkLst>
        </pc:spChg>
        <pc:spChg chg="add mod">
          <ac:chgData name="Lauren Kearney" userId="b4143d71-0b4c-487b-ad54-94c3c8f1ceb9" providerId="ADAL" clId="{C21CF6CD-92CA-4B6D-99E9-5F45993CA370}" dt="2023-10-31T14:40:54.643" v="2507" actId="1076"/>
          <ac:spMkLst>
            <pc:docMk/>
            <pc:sldMk cId="1560548218" sldId="266"/>
            <ac:spMk id="11" creationId="{F2550D5E-3989-6B9E-34FE-B8DD8FCFA51F}"/>
          </ac:spMkLst>
        </pc:spChg>
        <pc:spChg chg="add mod">
          <ac:chgData name="Lauren Kearney" userId="b4143d71-0b4c-487b-ad54-94c3c8f1ceb9" providerId="ADAL" clId="{C21CF6CD-92CA-4B6D-99E9-5F45993CA370}" dt="2023-10-31T14:40:54.643" v="2507" actId="1076"/>
          <ac:spMkLst>
            <pc:docMk/>
            <pc:sldMk cId="1560548218" sldId="266"/>
            <ac:spMk id="12" creationId="{EE256851-B14F-86EF-507D-F819A1A07CC4}"/>
          </ac:spMkLst>
        </pc:spChg>
        <pc:spChg chg="add mod">
          <ac:chgData name="Lauren Kearney" userId="b4143d71-0b4c-487b-ad54-94c3c8f1ceb9" providerId="ADAL" clId="{C21CF6CD-92CA-4B6D-99E9-5F45993CA370}" dt="2023-10-31T14:40:54.643" v="2507" actId="1076"/>
          <ac:spMkLst>
            <pc:docMk/>
            <pc:sldMk cId="1560548218" sldId="266"/>
            <ac:spMk id="13" creationId="{337801A3-692E-155D-F3AE-6E54062091AD}"/>
          </ac:spMkLst>
        </pc:spChg>
        <pc:spChg chg="add mod">
          <ac:chgData name="Lauren Kearney" userId="b4143d71-0b4c-487b-ad54-94c3c8f1ceb9" providerId="ADAL" clId="{C21CF6CD-92CA-4B6D-99E9-5F45993CA370}" dt="2023-10-31T14:42:21.649" v="2748" actId="207"/>
          <ac:spMkLst>
            <pc:docMk/>
            <pc:sldMk cId="1560548218" sldId="266"/>
            <ac:spMk id="18" creationId="{44F89BAA-33AF-3AA9-5E39-6BD09D81FE56}"/>
          </ac:spMkLst>
        </pc:spChg>
        <pc:picChg chg="mod">
          <ac:chgData name="Lauren Kearney" userId="b4143d71-0b4c-487b-ad54-94c3c8f1ceb9" providerId="ADAL" clId="{C21CF6CD-92CA-4B6D-99E9-5F45993CA370}" dt="2023-10-31T14:40:54.643" v="2507" actId="1076"/>
          <ac:picMkLst>
            <pc:docMk/>
            <pc:sldMk cId="1560548218" sldId="266"/>
            <ac:picMk id="16" creationId="{1B0088AC-7369-8A22-0D7D-BE4172C284D2}"/>
          </ac:picMkLst>
        </pc:picChg>
        <pc:picChg chg="mod">
          <ac:chgData name="Lauren Kearney" userId="b4143d71-0b4c-487b-ad54-94c3c8f1ceb9" providerId="ADAL" clId="{C21CF6CD-92CA-4B6D-99E9-5F45993CA370}" dt="2023-10-31T14:40:54.643" v="2507" actId="1076"/>
          <ac:picMkLst>
            <pc:docMk/>
            <pc:sldMk cId="1560548218" sldId="266"/>
            <ac:picMk id="17" creationId="{AB14F44A-26C7-AC7D-43CE-50A3D527ABE5}"/>
          </ac:picMkLst>
        </pc:picChg>
        <pc:cxnChg chg="add del mod">
          <ac:chgData name="Lauren Kearney" userId="b4143d71-0b4c-487b-ad54-94c3c8f1ceb9" providerId="ADAL" clId="{C21CF6CD-92CA-4B6D-99E9-5F45993CA370}" dt="2023-10-31T14:26:51.914" v="2438" actId="478"/>
          <ac:cxnSpMkLst>
            <pc:docMk/>
            <pc:sldMk cId="1560548218" sldId="266"/>
            <ac:cxnSpMk id="15" creationId="{825DDD91-2B58-F81A-247F-93EFEF84D907}"/>
          </ac:cxnSpMkLst>
        </pc:cxnChg>
      </pc:sldChg>
      <pc:sldChg chg="addSp delSp modSp mod">
        <pc:chgData name="Lauren Kearney" userId="b4143d71-0b4c-487b-ad54-94c3c8f1ceb9" providerId="ADAL" clId="{C21CF6CD-92CA-4B6D-99E9-5F45993CA370}" dt="2023-12-20T10:57:01.587" v="5233" actId="14100"/>
        <pc:sldMkLst>
          <pc:docMk/>
          <pc:sldMk cId="2688109878" sldId="267"/>
        </pc:sldMkLst>
        <pc:spChg chg="mod">
          <ac:chgData name="Lauren Kearney" userId="b4143d71-0b4c-487b-ad54-94c3c8f1ceb9" providerId="ADAL" clId="{C21CF6CD-92CA-4B6D-99E9-5F45993CA370}" dt="2023-10-31T15:15:05.774" v="3842" actId="20577"/>
          <ac:spMkLst>
            <pc:docMk/>
            <pc:sldMk cId="2688109878" sldId="267"/>
            <ac:spMk id="2" creationId="{30C97A73-8511-DD43-BE87-4328925D31A2}"/>
          </ac:spMkLst>
        </pc:spChg>
        <pc:spChg chg="mod">
          <ac:chgData name="Lauren Kearney" userId="b4143d71-0b4c-487b-ad54-94c3c8f1ceb9" providerId="ADAL" clId="{C21CF6CD-92CA-4B6D-99E9-5F45993CA370}" dt="2023-12-20T10:57:01.587" v="5233" actId="14100"/>
          <ac:spMkLst>
            <pc:docMk/>
            <pc:sldMk cId="2688109878" sldId="267"/>
            <ac:spMk id="4" creationId="{1B758FB9-9D8A-6B4F-90F2-BDD3ED420617}"/>
          </ac:spMkLst>
        </pc:spChg>
        <pc:spChg chg="add del mod">
          <ac:chgData name="Lauren Kearney" userId="b4143d71-0b4c-487b-ad54-94c3c8f1ceb9" providerId="ADAL" clId="{C21CF6CD-92CA-4B6D-99E9-5F45993CA370}" dt="2023-10-31T14:42:51.429" v="2817" actId="478"/>
          <ac:spMkLst>
            <pc:docMk/>
            <pc:sldMk cId="2688109878" sldId="267"/>
            <ac:spMk id="6" creationId="{F8C488C2-7835-3DA0-702A-4E3518586AA3}"/>
          </ac:spMkLst>
        </pc:spChg>
        <pc:spChg chg="add del">
          <ac:chgData name="Lauren Kearney" userId="b4143d71-0b4c-487b-ad54-94c3c8f1ceb9" providerId="ADAL" clId="{C21CF6CD-92CA-4B6D-99E9-5F45993CA370}" dt="2023-10-31T15:04:15.962" v="3564" actId="11529"/>
          <ac:spMkLst>
            <pc:docMk/>
            <pc:sldMk cId="2688109878" sldId="267"/>
            <ac:spMk id="7" creationId="{299250D0-D293-D0BB-4BE3-685DC4E1CA34}"/>
          </ac:spMkLst>
        </pc:spChg>
        <pc:spChg chg="add mod">
          <ac:chgData name="Lauren Kearney" userId="b4143d71-0b4c-487b-ad54-94c3c8f1ceb9" providerId="ADAL" clId="{C21CF6CD-92CA-4B6D-99E9-5F45993CA370}" dt="2023-10-31T15:15:51.833" v="4024" actId="20577"/>
          <ac:spMkLst>
            <pc:docMk/>
            <pc:sldMk cId="2688109878" sldId="267"/>
            <ac:spMk id="8" creationId="{CD992D88-BEAA-F618-50CB-1BB00D527F9F}"/>
          </ac:spMkLst>
        </pc:spChg>
        <pc:spChg chg="add mod">
          <ac:chgData name="Lauren Kearney" userId="b4143d71-0b4c-487b-ad54-94c3c8f1ceb9" providerId="ADAL" clId="{C21CF6CD-92CA-4B6D-99E9-5F45993CA370}" dt="2023-10-31T15:32:08.514" v="4280" actId="1076"/>
          <ac:spMkLst>
            <pc:docMk/>
            <pc:sldMk cId="2688109878" sldId="267"/>
            <ac:spMk id="10" creationId="{0184200B-095C-B230-B31B-134B01B35ABC}"/>
          </ac:spMkLst>
        </pc:spChg>
        <pc:spChg chg="add mod">
          <ac:chgData name="Lauren Kearney" userId="b4143d71-0b4c-487b-ad54-94c3c8f1ceb9" providerId="ADAL" clId="{C21CF6CD-92CA-4B6D-99E9-5F45993CA370}" dt="2023-10-31T15:32:10.458" v="4282" actId="1076"/>
          <ac:spMkLst>
            <pc:docMk/>
            <pc:sldMk cId="2688109878" sldId="267"/>
            <ac:spMk id="11" creationId="{4845BE87-F74F-F64F-ED31-0BB13D10AD65}"/>
          </ac:spMkLst>
        </pc:spChg>
      </pc:sldChg>
      <pc:sldChg chg="addSp modSp mod">
        <pc:chgData name="Lauren Kearney" userId="b4143d71-0b4c-487b-ad54-94c3c8f1ceb9" providerId="ADAL" clId="{C21CF6CD-92CA-4B6D-99E9-5F45993CA370}" dt="2023-12-20T10:57:53.205" v="5242" actId="14100"/>
        <pc:sldMkLst>
          <pc:docMk/>
          <pc:sldMk cId="2974942175" sldId="268"/>
        </pc:sldMkLst>
        <pc:spChg chg="mod">
          <ac:chgData name="Lauren Kearney" userId="b4143d71-0b4c-487b-ad54-94c3c8f1ceb9" providerId="ADAL" clId="{C21CF6CD-92CA-4B6D-99E9-5F45993CA370}" dt="2023-10-31T10:27:15.669" v="212" actId="1076"/>
          <ac:spMkLst>
            <pc:docMk/>
            <pc:sldMk cId="2974942175" sldId="268"/>
            <ac:spMk id="2" creationId="{30C97A73-8511-DD43-BE87-4328925D31A2}"/>
          </ac:spMkLst>
        </pc:spChg>
        <pc:spChg chg="mod">
          <ac:chgData name="Lauren Kearney" userId="b4143d71-0b4c-487b-ad54-94c3c8f1ceb9" providerId="ADAL" clId="{C21CF6CD-92CA-4B6D-99E9-5F45993CA370}" dt="2023-12-20T10:57:53.205" v="5242" actId="14100"/>
          <ac:spMkLst>
            <pc:docMk/>
            <pc:sldMk cId="2974942175" sldId="268"/>
            <ac:spMk id="4" creationId="{1B758FB9-9D8A-6B4F-90F2-BDD3ED420617}"/>
          </ac:spMkLst>
        </pc:spChg>
        <pc:spChg chg="add mod">
          <ac:chgData name="Lauren Kearney" userId="b4143d71-0b4c-487b-ad54-94c3c8f1ceb9" providerId="ADAL" clId="{C21CF6CD-92CA-4B6D-99E9-5F45993CA370}" dt="2023-10-31T15:56:02.059" v="5188" actId="1076"/>
          <ac:spMkLst>
            <pc:docMk/>
            <pc:sldMk cId="2974942175" sldId="268"/>
            <ac:spMk id="8" creationId="{483B3209-2573-9A6C-4F91-3126140662A0}"/>
          </ac:spMkLst>
        </pc:spChg>
        <pc:picChg chg="add mod">
          <ac:chgData name="Lauren Kearney" userId="b4143d71-0b4c-487b-ad54-94c3c8f1ceb9" providerId="ADAL" clId="{C21CF6CD-92CA-4B6D-99E9-5F45993CA370}" dt="2023-10-31T15:57:14.565" v="5195" actId="14100"/>
          <ac:picMkLst>
            <pc:docMk/>
            <pc:sldMk cId="2974942175" sldId="268"/>
            <ac:picMk id="7" creationId="{DABEB30E-C65F-9F0A-300C-D04C5E8E853C}"/>
          </ac:picMkLst>
        </pc:picChg>
        <pc:picChg chg="add mod">
          <ac:chgData name="Lauren Kearney" userId="b4143d71-0b4c-487b-ad54-94c3c8f1ceb9" providerId="ADAL" clId="{C21CF6CD-92CA-4B6D-99E9-5F45993CA370}" dt="2023-10-31T15:56:45.069" v="5192" actId="1076"/>
          <ac:picMkLst>
            <pc:docMk/>
            <pc:sldMk cId="2974942175" sldId="268"/>
            <ac:picMk id="10" creationId="{42764EF2-BB21-EB9D-3BFF-6DC1DC0BF255}"/>
          </ac:picMkLst>
        </pc:picChg>
        <pc:picChg chg="add mod">
          <ac:chgData name="Lauren Kearney" userId="b4143d71-0b4c-487b-ad54-94c3c8f1ceb9" providerId="ADAL" clId="{C21CF6CD-92CA-4B6D-99E9-5F45993CA370}" dt="2023-10-31T15:57:11.565" v="5194" actId="1076"/>
          <ac:picMkLst>
            <pc:docMk/>
            <pc:sldMk cId="2974942175" sldId="268"/>
            <ac:picMk id="12" creationId="{0B342041-E766-92FD-E8F3-235F7C3B5EB5}"/>
          </ac:picMkLst>
        </pc:picChg>
      </pc:sldChg>
      <pc:sldChg chg="modSp mod">
        <pc:chgData name="Lauren Kearney" userId="b4143d71-0b4c-487b-ad54-94c3c8f1ceb9" providerId="ADAL" clId="{C21CF6CD-92CA-4B6D-99E9-5F45993CA370}" dt="2023-12-20T10:46:55.765" v="5217" actId="14100"/>
        <pc:sldMkLst>
          <pc:docMk/>
          <pc:sldMk cId="380473199" sldId="269"/>
        </pc:sldMkLst>
        <pc:spChg chg="mod">
          <ac:chgData name="Lauren Kearney" userId="b4143d71-0b4c-487b-ad54-94c3c8f1ceb9" providerId="ADAL" clId="{C21CF6CD-92CA-4B6D-99E9-5F45993CA370}" dt="2023-12-20T10:46:55.765" v="5217" actId="14100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50:05.435" v="4699" actId="20577"/>
          <ac:spMkLst>
            <pc:docMk/>
            <pc:sldMk cId="380473199" sldId="269"/>
            <ac:spMk id="6" creationId="{30C97A73-8511-DD43-BE87-4328925D31A2}"/>
          </ac:spMkLst>
        </pc:spChg>
        <pc:spChg chg="mod">
          <ac:chgData name="Lauren Kearney" userId="b4143d71-0b4c-487b-ad54-94c3c8f1ceb9" providerId="ADAL" clId="{C21CF6CD-92CA-4B6D-99E9-5F45993CA370}" dt="2023-10-31T15:36:18.857" v="4349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C21CF6CD-92CA-4B6D-99E9-5F45993CA370}" dt="2023-12-20T10:47:41.518" v="5222" actId="14100"/>
        <pc:sldMkLst>
          <pc:docMk/>
          <pc:sldMk cId="2808280998" sldId="270"/>
        </pc:sldMkLst>
        <pc:spChg chg="mod">
          <ac:chgData name="Lauren Kearney" userId="b4143d71-0b4c-487b-ad54-94c3c8f1ceb9" providerId="ADAL" clId="{C21CF6CD-92CA-4B6D-99E9-5F45993CA370}" dt="2023-12-20T10:47:41.518" v="5222" actId="14100"/>
          <ac:spMkLst>
            <pc:docMk/>
            <pc:sldMk cId="2808280998" sldId="270"/>
            <ac:spMk id="4" creationId="{00000000-0000-0000-0000-000000000000}"/>
          </ac:spMkLst>
        </pc:spChg>
        <pc:picChg chg="ord">
          <ac:chgData name="Lauren Kearney" userId="b4143d71-0b4c-487b-ad54-94c3c8f1ceb9" providerId="ADAL" clId="{C21CF6CD-92CA-4B6D-99E9-5F45993CA370}" dt="2023-12-20T10:47:29.183" v="5218" actId="167"/>
          <ac:picMkLst>
            <pc:docMk/>
            <pc:sldMk cId="2808280998" sldId="270"/>
            <ac:picMk id="7" creationId="{D9DDFE80-AB45-AADB-1FDC-C2710F06B8A6}"/>
          </ac:picMkLst>
        </pc:picChg>
      </pc:sldChg>
      <pc:sldChg chg="addSp delSp modSp new del mod">
        <pc:chgData name="Lauren Kearney" userId="b4143d71-0b4c-487b-ad54-94c3c8f1ceb9" providerId="ADAL" clId="{C21CF6CD-92CA-4B6D-99E9-5F45993CA370}" dt="2023-10-31T11:50:33.397" v="538" actId="47"/>
        <pc:sldMkLst>
          <pc:docMk/>
          <pc:sldMk cId="3485638254" sldId="271"/>
        </pc:sldMkLst>
        <pc:spChg chg="mod">
          <ac:chgData name="Lauren Kearney" userId="b4143d71-0b4c-487b-ad54-94c3c8f1ceb9" providerId="ADAL" clId="{C21CF6CD-92CA-4B6D-99E9-5F45993CA370}" dt="2023-10-31T11:03:39.245" v="288" actId="14100"/>
          <ac:spMkLst>
            <pc:docMk/>
            <pc:sldMk cId="3485638254" sldId="271"/>
            <ac:spMk id="2" creationId="{1CBF69F0-BEC3-EB1A-A4AE-6559BAC7AD8A}"/>
          </ac:spMkLst>
        </pc:spChg>
        <pc:spChg chg="add mod">
          <ac:chgData name="Lauren Kearney" userId="b4143d71-0b4c-487b-ad54-94c3c8f1ceb9" providerId="ADAL" clId="{C21CF6CD-92CA-4B6D-99E9-5F45993CA370}" dt="2023-10-31T11:11:43.801" v="289" actId="1076"/>
          <ac:spMkLst>
            <pc:docMk/>
            <pc:sldMk cId="3485638254" sldId="271"/>
            <ac:spMk id="7" creationId="{25F322E4-64DB-3899-DA29-A23570B38332}"/>
          </ac:spMkLst>
        </pc:spChg>
        <pc:spChg chg="add mod">
          <ac:chgData name="Lauren Kearney" userId="b4143d71-0b4c-487b-ad54-94c3c8f1ceb9" providerId="ADAL" clId="{C21CF6CD-92CA-4B6D-99E9-5F45993CA370}" dt="2023-10-31T11:44:36.478" v="445" actId="6549"/>
          <ac:spMkLst>
            <pc:docMk/>
            <pc:sldMk cId="3485638254" sldId="271"/>
            <ac:spMk id="9" creationId="{8C57203B-4D4F-47D4-5EC8-9A8EF07AF687}"/>
          </ac:spMkLst>
        </pc:spChg>
        <pc:spChg chg="add del">
          <ac:chgData name="Lauren Kearney" userId="b4143d71-0b4c-487b-ad54-94c3c8f1ceb9" providerId="ADAL" clId="{C21CF6CD-92CA-4B6D-99E9-5F45993CA370}" dt="2023-10-31T11:39:57.893" v="329" actId="22"/>
          <ac:spMkLst>
            <pc:docMk/>
            <pc:sldMk cId="3485638254" sldId="271"/>
            <ac:spMk id="11" creationId="{00C789ED-B059-4A93-40B7-19080D0CBD33}"/>
          </ac:spMkLst>
        </pc:spChg>
        <pc:spChg chg="add mod">
          <ac:chgData name="Lauren Kearney" userId="b4143d71-0b4c-487b-ad54-94c3c8f1ceb9" providerId="ADAL" clId="{C21CF6CD-92CA-4B6D-99E9-5F45993CA370}" dt="2023-10-31T11:43:56.643" v="423" actId="1076"/>
          <ac:spMkLst>
            <pc:docMk/>
            <pc:sldMk cId="3485638254" sldId="271"/>
            <ac:spMk id="13" creationId="{0C4513AE-0D08-68D5-B098-47DE479D3945}"/>
          </ac:spMkLst>
        </pc:spChg>
        <pc:spChg chg="add mod">
          <ac:chgData name="Lauren Kearney" userId="b4143d71-0b4c-487b-ad54-94c3c8f1ceb9" providerId="ADAL" clId="{C21CF6CD-92CA-4B6D-99E9-5F45993CA370}" dt="2023-10-31T11:43:52.220" v="422" actId="1076"/>
          <ac:spMkLst>
            <pc:docMk/>
            <pc:sldMk cId="3485638254" sldId="271"/>
            <ac:spMk id="15" creationId="{995E64A3-BC37-EAA3-3345-B5BC6B599570}"/>
          </ac:spMkLst>
        </pc:spChg>
        <pc:spChg chg="add mod">
          <ac:chgData name="Lauren Kearney" userId="b4143d71-0b4c-487b-ad54-94c3c8f1ceb9" providerId="ADAL" clId="{C21CF6CD-92CA-4B6D-99E9-5F45993CA370}" dt="2023-10-31T11:44:00.867" v="425" actId="1076"/>
          <ac:spMkLst>
            <pc:docMk/>
            <pc:sldMk cId="3485638254" sldId="271"/>
            <ac:spMk id="17" creationId="{4E4F8212-B108-C762-DD21-98FE5545A10B}"/>
          </ac:spMkLst>
        </pc:spChg>
        <pc:spChg chg="add mod">
          <ac:chgData name="Lauren Kearney" userId="b4143d71-0b4c-487b-ad54-94c3c8f1ceb9" providerId="ADAL" clId="{C21CF6CD-92CA-4B6D-99E9-5F45993CA370}" dt="2023-10-31T11:43:52.220" v="422" actId="1076"/>
          <ac:spMkLst>
            <pc:docMk/>
            <pc:sldMk cId="3485638254" sldId="271"/>
            <ac:spMk id="19" creationId="{32671B7F-10E1-C878-C474-578C129274AF}"/>
          </ac:spMkLst>
        </pc:spChg>
        <pc:spChg chg="add mod">
          <ac:chgData name="Lauren Kearney" userId="b4143d71-0b4c-487b-ad54-94c3c8f1ceb9" providerId="ADAL" clId="{C21CF6CD-92CA-4B6D-99E9-5F45993CA370}" dt="2023-10-31T11:44:03.436" v="426" actId="1076"/>
          <ac:spMkLst>
            <pc:docMk/>
            <pc:sldMk cId="3485638254" sldId="271"/>
            <ac:spMk id="21" creationId="{8599D580-619A-DA2B-0299-5AAA89EB65FE}"/>
          </ac:spMkLst>
        </pc:spChg>
        <pc:spChg chg="add del mod">
          <ac:chgData name="Lauren Kearney" userId="b4143d71-0b4c-487b-ad54-94c3c8f1ceb9" providerId="ADAL" clId="{C21CF6CD-92CA-4B6D-99E9-5F45993CA370}" dt="2023-10-31T11:42:10.822" v="388" actId="478"/>
          <ac:spMkLst>
            <pc:docMk/>
            <pc:sldMk cId="3485638254" sldId="271"/>
            <ac:spMk id="23" creationId="{DF7C2B93-9508-B1A6-85D4-31FB3B4104B4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25" creationId="{A520A542-111E-8BC8-0B70-CF9D9F7574FF}"/>
          </ac:spMkLst>
        </pc:spChg>
        <pc:spChg chg="add mod">
          <ac:chgData name="Lauren Kearney" userId="b4143d71-0b4c-487b-ad54-94c3c8f1ceb9" providerId="ADAL" clId="{C21CF6CD-92CA-4B6D-99E9-5F45993CA370}" dt="2023-10-31T11:43:52.220" v="422" actId="1076"/>
          <ac:spMkLst>
            <pc:docMk/>
            <pc:sldMk cId="3485638254" sldId="271"/>
            <ac:spMk id="27" creationId="{3F7512CC-696C-5CEB-3125-FA31E04D107B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29" creationId="{1BC453C5-35C0-D258-2773-42787A10344A}"/>
          </ac:spMkLst>
        </pc:spChg>
        <pc:spChg chg="add mod">
          <ac:chgData name="Lauren Kearney" userId="b4143d71-0b4c-487b-ad54-94c3c8f1ceb9" providerId="ADAL" clId="{C21CF6CD-92CA-4B6D-99E9-5F45993CA370}" dt="2023-10-31T11:41:39.656" v="376" actId="207"/>
          <ac:spMkLst>
            <pc:docMk/>
            <pc:sldMk cId="3485638254" sldId="271"/>
            <ac:spMk id="30" creationId="{8E8B6E8C-CF5B-B70E-DB18-9D100A50415D}"/>
          </ac:spMkLst>
        </pc:spChg>
        <pc:spChg chg="add mod">
          <ac:chgData name="Lauren Kearney" userId="b4143d71-0b4c-487b-ad54-94c3c8f1ceb9" providerId="ADAL" clId="{C21CF6CD-92CA-4B6D-99E9-5F45993CA370}" dt="2023-10-31T11:41:49.496" v="379" actId="1076"/>
          <ac:spMkLst>
            <pc:docMk/>
            <pc:sldMk cId="3485638254" sldId="271"/>
            <ac:spMk id="31" creationId="{04A8A920-28AD-7DBF-BC8E-2B6C6F4081BF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33" creationId="{AC9AFCE2-D98B-3044-0DB9-4A573327527F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4" creationId="{4AF0E38C-0B52-D97F-E285-C8997670327B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5" creationId="{65FD08B4-2863-5FE1-2CE0-FA7FA6C086AF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6" creationId="{7B69259B-966B-C33E-D268-B1A386C92E62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7" creationId="{D58012C6-DECE-7FA7-D32A-B9A6C78C27DA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8" creationId="{812B1929-C3DE-71D0-3BE5-6C788A0A91EF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39" creationId="{C4650C63-E0BB-3997-30E4-9BA00C36981D}"/>
          </ac:spMkLst>
        </pc:spChg>
        <pc:spChg chg="add mod">
          <ac:chgData name="Lauren Kearney" userId="b4143d71-0b4c-487b-ad54-94c3c8f1ceb9" providerId="ADAL" clId="{C21CF6CD-92CA-4B6D-99E9-5F45993CA370}" dt="2023-10-31T11:42:49.035" v="399" actId="571"/>
          <ac:spMkLst>
            <pc:docMk/>
            <pc:sldMk cId="3485638254" sldId="271"/>
            <ac:spMk id="40" creationId="{E69136A4-BE0B-6EB9-49EB-AA65C3A8B245}"/>
          </ac:spMkLst>
        </pc:spChg>
        <pc:spChg chg="add mod">
          <ac:chgData name="Lauren Kearney" userId="b4143d71-0b4c-487b-ad54-94c3c8f1ceb9" providerId="ADAL" clId="{C21CF6CD-92CA-4B6D-99E9-5F45993CA370}" dt="2023-10-31T11:45:09.462" v="457" actId="207"/>
          <ac:spMkLst>
            <pc:docMk/>
            <pc:sldMk cId="3485638254" sldId="271"/>
            <ac:spMk id="42" creationId="{D511803F-B027-36AB-2362-C182746A4C65}"/>
          </ac:spMkLst>
        </pc:spChg>
        <pc:spChg chg="add mod">
          <ac:chgData name="Lauren Kearney" userId="b4143d71-0b4c-487b-ad54-94c3c8f1ceb9" providerId="ADAL" clId="{C21CF6CD-92CA-4B6D-99E9-5F45993CA370}" dt="2023-10-31T11:46:09.575" v="474" actId="1076"/>
          <ac:spMkLst>
            <pc:docMk/>
            <pc:sldMk cId="3485638254" sldId="271"/>
            <ac:spMk id="44" creationId="{659AA7E8-0EFD-A36E-B055-B7A96C98BE45}"/>
          </ac:spMkLst>
        </pc:spChg>
        <pc:spChg chg="add mod">
          <ac:chgData name="Lauren Kearney" userId="b4143d71-0b4c-487b-ad54-94c3c8f1ceb9" providerId="ADAL" clId="{C21CF6CD-92CA-4B6D-99E9-5F45993CA370}" dt="2023-10-31T11:46:09.575" v="474" actId="1076"/>
          <ac:spMkLst>
            <pc:docMk/>
            <pc:sldMk cId="3485638254" sldId="271"/>
            <ac:spMk id="46" creationId="{F11027A3-D63F-915E-AED9-6FEBD6FC5BF1}"/>
          </ac:spMkLst>
        </pc:spChg>
        <pc:spChg chg="add mod">
          <ac:chgData name="Lauren Kearney" userId="b4143d71-0b4c-487b-ad54-94c3c8f1ceb9" providerId="ADAL" clId="{C21CF6CD-92CA-4B6D-99E9-5F45993CA370}" dt="2023-10-31T11:45:09.462" v="457" actId="207"/>
          <ac:spMkLst>
            <pc:docMk/>
            <pc:sldMk cId="3485638254" sldId="271"/>
            <ac:spMk id="48" creationId="{2B24918B-E0BC-7A05-F6E2-BCF03C9F522B}"/>
          </ac:spMkLst>
        </pc:spChg>
        <pc:spChg chg="add mod">
          <ac:chgData name="Lauren Kearney" userId="b4143d71-0b4c-487b-ad54-94c3c8f1ceb9" providerId="ADAL" clId="{C21CF6CD-92CA-4B6D-99E9-5F45993CA370}" dt="2023-10-31T11:45:09.462" v="457" actId="207"/>
          <ac:spMkLst>
            <pc:docMk/>
            <pc:sldMk cId="3485638254" sldId="271"/>
            <ac:spMk id="50" creationId="{BD82BA55-8C3F-91D1-B2D5-F406389EA6D2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1" creationId="{CD04A07B-EAE5-28D4-397D-E5568BB21BD8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2" creationId="{0545C862-CCC2-DA41-901D-A3860FD94F7E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3" creationId="{6DD059B9-B542-77E8-CAA2-1EFECE5CB127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4" creationId="{7727C016-B158-7178-E73F-5A5096329825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5" creationId="{48493805-521F-2FE0-0157-DA65563671ED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6" creationId="{FC36BE87-B186-C10A-1168-EA1E88C196C1}"/>
          </ac:spMkLst>
        </pc:spChg>
        <pc:spChg chg="add mod">
          <ac:chgData name="Lauren Kearney" userId="b4143d71-0b4c-487b-ad54-94c3c8f1ceb9" providerId="ADAL" clId="{C21CF6CD-92CA-4B6D-99E9-5F45993CA370}" dt="2023-10-31T11:45:26.307" v="462" actId="571"/>
          <ac:spMkLst>
            <pc:docMk/>
            <pc:sldMk cId="3485638254" sldId="271"/>
            <ac:spMk id="57" creationId="{107DE955-6A64-DE21-C88C-D7ECC1E51789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58" creationId="{D702C931-77CE-79EC-CFA5-FD736DD06FA3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59" creationId="{DFC99386-7E54-B748-0AE1-55E866BFD019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0" creationId="{1C73E9D7-B8FC-5E4E-07F8-3D40C9D364A9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1" creationId="{4683913F-CA5B-7397-1EB9-17FF5932C7CD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2" creationId="{FF0BFEAC-4BD5-4595-14CD-5B128C350DA6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3" creationId="{602590A7-F7E1-63A2-2565-DB362D1D3D15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4" creationId="{A5D6ECCE-2DBB-6961-0A7A-6C0D7E045614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5" creationId="{4D72B5D8-9996-ADF7-A1B0-4922956BC810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6" creationId="{E7016F4A-FCA3-A3F4-9580-4DD7876F0FF5}"/>
          </ac:spMkLst>
        </pc:spChg>
        <pc:spChg chg="add del mod">
          <ac:chgData name="Lauren Kearney" userId="b4143d71-0b4c-487b-ad54-94c3c8f1ceb9" providerId="ADAL" clId="{C21CF6CD-92CA-4B6D-99E9-5F45993CA370}" dt="2023-10-31T11:46:08.177" v="473" actId="21"/>
          <ac:spMkLst>
            <pc:docMk/>
            <pc:sldMk cId="3485638254" sldId="271"/>
            <ac:spMk id="67" creationId="{FB48B0B8-5C97-6095-3A2D-4F749CC3E4A0}"/>
          </ac:spMkLst>
        </pc:spChg>
        <pc:graphicFrameChg chg="add del mod modGraphic">
          <ac:chgData name="Lauren Kearney" userId="b4143d71-0b4c-487b-ad54-94c3c8f1ceb9" providerId="ADAL" clId="{C21CF6CD-92CA-4B6D-99E9-5F45993CA370}" dt="2023-10-31T11:41:22.427" v="370" actId="478"/>
          <ac:graphicFrameMkLst>
            <pc:docMk/>
            <pc:sldMk cId="3485638254" sldId="271"/>
            <ac:graphicFrameMk id="8" creationId="{0F96390E-CF67-7ACC-AA77-86E385867BF6}"/>
          </ac:graphicFrameMkLst>
        </pc:graphicFrameChg>
      </pc:sldChg>
      <pc:sldChg chg="addSp delSp modSp add mod">
        <pc:chgData name="Lauren Kearney" userId="b4143d71-0b4c-487b-ad54-94c3c8f1ceb9" providerId="ADAL" clId="{C21CF6CD-92CA-4B6D-99E9-5F45993CA370}" dt="2023-12-20T10:47:37.510" v="5221" actId="14100"/>
        <pc:sldMkLst>
          <pc:docMk/>
          <pc:sldMk cId="2157354417" sldId="272"/>
        </pc:sldMkLst>
        <pc:spChg chg="mod">
          <ac:chgData name="Lauren Kearney" userId="b4143d71-0b4c-487b-ad54-94c3c8f1ceb9" providerId="ADAL" clId="{C21CF6CD-92CA-4B6D-99E9-5F45993CA370}" dt="2023-12-20T10:47:37.510" v="5221" actId="14100"/>
          <ac:spMkLst>
            <pc:docMk/>
            <pc:sldMk cId="2157354417" sldId="272"/>
            <ac:spMk id="4" creationId="{B152A6B9-85F7-379A-33E5-A4C437922711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6" creationId="{B5BBE33D-2E26-9B69-7DD9-7C264A1DE997}"/>
          </ac:spMkLst>
        </pc:spChg>
        <pc:spChg chg="del">
          <ac:chgData name="Lauren Kearney" userId="b4143d71-0b4c-487b-ad54-94c3c8f1ceb9" providerId="ADAL" clId="{C21CF6CD-92CA-4B6D-99E9-5F45993CA370}" dt="2023-10-31T11:50:37.162" v="539" actId="478"/>
          <ac:spMkLst>
            <pc:docMk/>
            <pc:sldMk cId="2157354417" sldId="272"/>
            <ac:spMk id="7" creationId="{25F322E4-64DB-3899-DA29-A23570B38332}"/>
          </ac:spMkLst>
        </pc:spChg>
        <pc:spChg chg="add mod">
          <ac:chgData name="Lauren Kearney" userId="b4143d71-0b4c-487b-ad54-94c3c8f1ceb9" providerId="ADAL" clId="{C21CF6CD-92CA-4B6D-99E9-5F45993CA370}" dt="2023-12-18T16:10:16.034" v="5210" actId="14100"/>
          <ac:spMkLst>
            <pc:docMk/>
            <pc:sldMk cId="2157354417" sldId="272"/>
            <ac:spMk id="8" creationId="{8F033FC9-A415-F235-186A-F4675AC64B06}"/>
          </ac:spMkLst>
        </pc:spChg>
        <pc:spChg chg="del">
          <ac:chgData name="Lauren Kearney" userId="b4143d71-0b4c-487b-ad54-94c3c8f1ceb9" providerId="ADAL" clId="{C21CF6CD-92CA-4B6D-99E9-5F45993CA370}" dt="2023-10-31T11:46:34.592" v="478" actId="478"/>
          <ac:spMkLst>
            <pc:docMk/>
            <pc:sldMk cId="2157354417" sldId="272"/>
            <ac:spMk id="9" creationId="{8C57203B-4D4F-47D4-5EC8-9A8EF07AF687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10" creationId="{34ADC09C-3858-56A6-60E2-19BFAA6DB158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11" creationId="{E012FCB2-5D17-0320-1384-5747CBA7824D}"/>
          </ac:spMkLst>
        </pc:spChg>
        <pc:spChg chg="add del mod">
          <ac:chgData name="Lauren Kearney" userId="b4143d71-0b4c-487b-ad54-94c3c8f1ceb9" providerId="ADAL" clId="{C21CF6CD-92CA-4B6D-99E9-5F45993CA370}" dt="2023-10-31T11:47:30.529" v="499" actId="478"/>
          <ac:spMkLst>
            <pc:docMk/>
            <pc:sldMk cId="2157354417" sldId="272"/>
            <ac:spMk id="12" creationId="{AB167B40-1F25-04CB-85FB-7DF0E471A129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13" creationId="{0C4513AE-0D08-68D5-B098-47DE479D3945}"/>
          </ac:spMkLst>
        </pc:spChg>
        <pc:spChg chg="add mod">
          <ac:chgData name="Lauren Kearney" userId="b4143d71-0b4c-487b-ad54-94c3c8f1ceb9" providerId="ADAL" clId="{C21CF6CD-92CA-4B6D-99E9-5F45993CA370}" dt="2023-12-18T16:10:26.287" v="5211" actId="6549"/>
          <ac:spMkLst>
            <pc:docMk/>
            <pc:sldMk cId="2157354417" sldId="272"/>
            <ac:spMk id="14" creationId="{17971073-B9B8-5467-9CCD-0FEF5B86DB04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15" creationId="{995E64A3-BC37-EAA3-3345-B5BC6B599570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16" creationId="{E59EFED7-9268-8384-4694-1C90BE640AED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17" creationId="{4E4F8212-B108-C762-DD21-98FE5545A10B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18" creationId="{BF49DCBB-8417-3AF1-65D2-7C5261D66D5F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19" creationId="{32671B7F-10E1-C878-C474-578C129274AF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20" creationId="{1275C1B1-B842-D3A7-3CFD-7A8B940C1025}"/>
          </ac:spMkLst>
        </pc:spChg>
        <pc:spChg chg="del">
          <ac:chgData name="Lauren Kearney" userId="b4143d71-0b4c-487b-ad54-94c3c8f1ceb9" providerId="ADAL" clId="{C21CF6CD-92CA-4B6D-99E9-5F45993CA370}" dt="2023-10-31T12:10:40.666" v="705" actId="478"/>
          <ac:spMkLst>
            <pc:docMk/>
            <pc:sldMk cId="2157354417" sldId="272"/>
            <ac:spMk id="21" creationId="{8599D580-619A-DA2B-0299-5AAA89EB65FE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22" creationId="{0184EEB0-6A37-D565-B4C8-38CDE0070348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23" creationId="{92EF7B76-99D1-3E04-0BF3-206F3A42C526}"/>
          </ac:spMkLst>
        </pc:spChg>
        <pc:spChg chg="add del mod">
          <ac:chgData name="Lauren Kearney" userId="b4143d71-0b4c-487b-ad54-94c3c8f1ceb9" providerId="ADAL" clId="{C21CF6CD-92CA-4B6D-99E9-5F45993CA370}" dt="2023-10-31T11:47:36.858" v="501" actId="478"/>
          <ac:spMkLst>
            <pc:docMk/>
            <pc:sldMk cId="2157354417" sldId="272"/>
            <ac:spMk id="24" creationId="{B07B77A8-B61E-7457-9515-6AED58604B71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25" creationId="{14D53B67-4E04-8F03-BD87-ABC273DA973B}"/>
          </ac:spMkLst>
        </pc:spChg>
        <pc:spChg chg="add mod">
          <ac:chgData name="Lauren Kearney" userId="b4143d71-0b4c-487b-ad54-94c3c8f1ceb9" providerId="ADAL" clId="{C21CF6CD-92CA-4B6D-99E9-5F45993CA370}" dt="2023-11-02T15:06:27.187" v="5196" actId="120"/>
          <ac:spMkLst>
            <pc:docMk/>
            <pc:sldMk cId="2157354417" sldId="272"/>
            <ac:spMk id="26" creationId="{1F03C65B-138B-3752-0E20-C231B4463D00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27" creationId="{3F7512CC-696C-5CEB-3125-FA31E04D107B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28" creationId="{2BECB153-BA0A-F229-7C70-494F134850B6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29" creationId="{D5748767-65B8-8B42-E0A8-F303E199579C}"/>
          </ac:spMkLst>
        </pc:spChg>
        <pc:spChg chg="mod">
          <ac:chgData name="Lauren Kearney" userId="b4143d71-0b4c-487b-ad54-94c3c8f1ceb9" providerId="ADAL" clId="{C21CF6CD-92CA-4B6D-99E9-5F45993CA370}" dt="2023-10-31T11:53:25.257" v="569" actId="1076"/>
          <ac:spMkLst>
            <pc:docMk/>
            <pc:sldMk cId="2157354417" sldId="272"/>
            <ac:spMk id="30" creationId="{8E8B6E8C-CF5B-B70E-DB18-9D100A50415D}"/>
          </ac:spMkLst>
        </pc:spChg>
        <pc:spChg chg="mod ord">
          <ac:chgData name="Lauren Kearney" userId="b4143d71-0b4c-487b-ad54-94c3c8f1ceb9" providerId="ADAL" clId="{C21CF6CD-92CA-4B6D-99E9-5F45993CA370}" dt="2023-10-31T12:09:39.833" v="701" actId="166"/>
          <ac:spMkLst>
            <pc:docMk/>
            <pc:sldMk cId="2157354417" sldId="272"/>
            <ac:spMk id="31" creationId="{04A8A920-28AD-7DBF-BC8E-2B6C6F4081BF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2" creationId="{F7014EBE-0AEE-AD9F-A43F-10C83C479D99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3" creationId="{1F37255C-07B6-A7ED-CA5D-0D3E3BE9E225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4" creationId="{DFAF161D-A7E4-6C20-1352-CFEA68E06B19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5" creationId="{18435211-A838-0604-9BD0-A1984D657EF1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6" creationId="{720EE433-39FE-DD62-4155-48E3F0A4627F}"/>
          </ac:spMkLst>
        </pc:spChg>
        <pc:spChg chg="add mod">
          <ac:chgData name="Lauren Kearney" userId="b4143d71-0b4c-487b-ad54-94c3c8f1ceb9" providerId="ADAL" clId="{C21CF6CD-92CA-4B6D-99E9-5F45993CA370}" dt="2023-10-31T11:51:03.255" v="541" actId="571"/>
          <ac:spMkLst>
            <pc:docMk/>
            <pc:sldMk cId="2157354417" sldId="272"/>
            <ac:spMk id="37" creationId="{63DCCDB8-6475-733B-743B-5826E6D3034B}"/>
          </ac:spMkLst>
        </pc:spChg>
        <pc:spChg chg="add mod">
          <ac:chgData name="Lauren Kearney" userId="b4143d71-0b4c-487b-ad54-94c3c8f1ceb9" providerId="ADAL" clId="{C21CF6CD-92CA-4B6D-99E9-5F45993CA370}" dt="2023-10-31T11:53:35.618" v="583" actId="114"/>
          <ac:spMkLst>
            <pc:docMk/>
            <pc:sldMk cId="2157354417" sldId="272"/>
            <ac:spMk id="38" creationId="{6340D845-CA9E-523B-89B9-9267181E3A17}"/>
          </ac:spMkLst>
        </pc:spChg>
        <pc:spChg chg="add mod">
          <ac:chgData name="Lauren Kearney" userId="b4143d71-0b4c-487b-ad54-94c3c8f1ceb9" providerId="ADAL" clId="{C21CF6CD-92CA-4B6D-99E9-5F45993CA370}" dt="2023-10-31T11:53:42.625" v="593" actId="20577"/>
          <ac:spMkLst>
            <pc:docMk/>
            <pc:sldMk cId="2157354417" sldId="272"/>
            <ac:spMk id="39" creationId="{E7125F01-3BA3-89B9-25C1-59C34D396E09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42" creationId="{D511803F-B027-36AB-2362-C182746A4C65}"/>
          </ac:spMkLst>
        </pc:spChg>
        <pc:spChg chg="mod">
          <ac:chgData name="Lauren Kearney" userId="b4143d71-0b4c-487b-ad54-94c3c8f1ceb9" providerId="ADAL" clId="{C21CF6CD-92CA-4B6D-99E9-5F45993CA370}" dt="2023-10-31T12:10:53.665" v="708" actId="1076"/>
          <ac:spMkLst>
            <pc:docMk/>
            <pc:sldMk cId="2157354417" sldId="272"/>
            <ac:spMk id="43" creationId="{87AD85CE-F8F0-B334-E996-EFBD7B2A0962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44" creationId="{659AA7E8-0EFD-A36E-B055-B7A96C98BE45}"/>
          </ac:spMkLst>
        </pc:spChg>
        <pc:spChg chg="add del mod">
          <ac:chgData name="Lauren Kearney" userId="b4143d71-0b4c-487b-ad54-94c3c8f1ceb9" providerId="ADAL" clId="{C21CF6CD-92CA-4B6D-99E9-5F45993CA370}" dt="2023-10-31T12:10:39.556" v="704" actId="478"/>
          <ac:spMkLst>
            <pc:docMk/>
            <pc:sldMk cId="2157354417" sldId="272"/>
            <ac:spMk id="45" creationId="{F97CACAD-6FFC-3D08-3788-F79F7CE5A9C8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46" creationId="{F11027A3-D63F-915E-AED9-6FEBD6FC5BF1}"/>
          </ac:spMkLst>
        </pc:spChg>
        <pc:spChg chg="add mod">
          <ac:chgData name="Lauren Kearney" userId="b4143d71-0b4c-487b-ad54-94c3c8f1ceb9" providerId="ADAL" clId="{C21CF6CD-92CA-4B6D-99E9-5F45993CA370}" dt="2023-10-31T12:11:32.418" v="762" actId="1076"/>
          <ac:spMkLst>
            <pc:docMk/>
            <pc:sldMk cId="2157354417" sldId="272"/>
            <ac:spMk id="47" creationId="{0D6A643A-7EF7-A631-1426-4035945D1928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48" creationId="{2B24918B-E0BC-7A05-F6E2-BCF03C9F522B}"/>
          </ac:spMkLst>
        </pc:spChg>
        <pc:spChg chg="del">
          <ac:chgData name="Lauren Kearney" userId="b4143d71-0b4c-487b-ad54-94c3c8f1ceb9" providerId="ADAL" clId="{C21CF6CD-92CA-4B6D-99E9-5F45993CA370}" dt="2023-10-31T11:46:27.881" v="476" actId="478"/>
          <ac:spMkLst>
            <pc:docMk/>
            <pc:sldMk cId="2157354417" sldId="272"/>
            <ac:spMk id="50" creationId="{BD82BA55-8C3F-91D1-B2D5-F406389EA6D2}"/>
          </ac:spMkLst>
        </pc:spChg>
        <pc:grpChg chg="add mod ord">
          <ac:chgData name="Lauren Kearney" userId="b4143d71-0b4c-487b-ad54-94c3c8f1ceb9" providerId="ADAL" clId="{C21CF6CD-92CA-4B6D-99E9-5F45993CA370}" dt="2023-10-31T12:10:43.988" v="706" actId="166"/>
          <ac:grpSpMkLst>
            <pc:docMk/>
            <pc:sldMk cId="2157354417" sldId="272"/>
            <ac:grpSpMk id="40" creationId="{56517448-BF30-55CF-310A-E6331858A002}"/>
          </ac:grpSpMkLst>
        </pc:grpChg>
        <pc:picChg chg="add mod">
          <ac:chgData name="Lauren Kearney" userId="b4143d71-0b4c-487b-ad54-94c3c8f1ceb9" providerId="ADAL" clId="{C21CF6CD-92CA-4B6D-99E9-5F45993CA370}" dt="2023-12-20T10:47:34.951" v="5220" actId="34135"/>
          <ac:picMkLst>
            <pc:docMk/>
            <pc:sldMk cId="2157354417" sldId="272"/>
            <ac:picMk id="7" creationId="{6BBAD8A2-ECFC-C94F-C283-73C57C159810}"/>
          </ac:picMkLst>
        </pc:picChg>
        <pc:picChg chg="mod modCrop">
          <ac:chgData name="Lauren Kearney" userId="b4143d71-0b4c-487b-ad54-94c3c8f1ceb9" providerId="ADAL" clId="{C21CF6CD-92CA-4B6D-99E9-5F45993CA370}" dt="2023-10-31T12:10:50.761" v="707" actId="1076"/>
          <ac:picMkLst>
            <pc:docMk/>
            <pc:sldMk cId="2157354417" sldId="272"/>
            <ac:picMk id="41" creationId="{EF7B878C-8801-7159-B6E0-1A752301DF03}"/>
          </ac:picMkLst>
        </pc:picChg>
      </pc:sldChg>
      <pc:sldChg chg="delSp modSp add mod">
        <pc:chgData name="Lauren Kearney" userId="b4143d71-0b4c-487b-ad54-94c3c8f1ceb9" providerId="ADAL" clId="{C21CF6CD-92CA-4B6D-99E9-5F45993CA370}" dt="2023-12-20T10:54:55.680" v="5225" actId="14100"/>
        <pc:sldMkLst>
          <pc:docMk/>
          <pc:sldMk cId="2647609672" sldId="273"/>
        </pc:sldMkLst>
        <pc:spChg chg="mod">
          <ac:chgData name="Lauren Kearney" userId="b4143d71-0b4c-487b-ad54-94c3c8f1ceb9" providerId="ADAL" clId="{C21CF6CD-92CA-4B6D-99E9-5F45993CA370}" dt="2023-12-20T10:54:55.680" v="5225" actId="14100"/>
          <ac:spMkLst>
            <pc:docMk/>
            <pc:sldMk cId="2647609672" sldId="273"/>
            <ac:spMk id="4" creationId="{B152A6B9-85F7-379A-33E5-A4C437922711}"/>
          </ac:spMkLst>
        </pc:spChg>
        <pc:spChg chg="del">
          <ac:chgData name="Lauren Kearney" userId="b4143d71-0b4c-487b-ad54-94c3c8f1ceb9" providerId="ADAL" clId="{C21CF6CD-92CA-4B6D-99E9-5F45993CA370}" dt="2023-10-31T12:11:40.214" v="763" actId="478"/>
          <ac:spMkLst>
            <pc:docMk/>
            <pc:sldMk cId="2647609672" sldId="273"/>
            <ac:spMk id="7" creationId="{25F322E4-64DB-3899-DA29-A23570B38332}"/>
          </ac:spMkLst>
        </pc:spChg>
        <pc:spChg chg="mod">
          <ac:chgData name="Lauren Kearney" userId="b4143d71-0b4c-487b-ad54-94c3c8f1ceb9" providerId="ADAL" clId="{C21CF6CD-92CA-4B6D-99E9-5F45993CA370}" dt="2023-12-18T16:16:11.091" v="5215" actId="14100"/>
          <ac:spMkLst>
            <pc:docMk/>
            <pc:sldMk cId="2647609672" sldId="273"/>
            <ac:spMk id="8" creationId="{8F033FC9-A415-F235-186A-F4675AC64B06}"/>
          </ac:spMkLst>
        </pc:spChg>
        <pc:spChg chg="mod">
          <ac:chgData name="Lauren Kearney" userId="b4143d71-0b4c-487b-ad54-94c3c8f1ceb9" providerId="ADAL" clId="{C21CF6CD-92CA-4B6D-99E9-5F45993CA370}" dt="2023-12-18T16:16:17.779" v="5216" actId="6549"/>
          <ac:spMkLst>
            <pc:docMk/>
            <pc:sldMk cId="2647609672" sldId="273"/>
            <ac:spMk id="14" creationId="{17971073-B9B8-5467-9CCD-0FEF5B86DB04}"/>
          </ac:spMkLst>
        </pc:spChg>
        <pc:spChg chg="del">
          <ac:chgData name="Lauren Kearney" userId="b4143d71-0b4c-487b-ad54-94c3c8f1ceb9" providerId="ADAL" clId="{C21CF6CD-92CA-4B6D-99E9-5F45993CA370}" dt="2023-10-31T11:54:01.564" v="594" actId="478"/>
          <ac:spMkLst>
            <pc:docMk/>
            <pc:sldMk cId="2647609672" sldId="273"/>
            <ac:spMk id="21" creationId="{8599D580-619A-DA2B-0299-5AAA89EB65FE}"/>
          </ac:spMkLst>
        </pc:spChg>
      </pc:sldChg>
      <pc:sldChg chg="addSp delSp modSp new mod delAnim modNotesTx">
        <pc:chgData name="Lauren Kearney" userId="b4143d71-0b4c-487b-ad54-94c3c8f1ceb9" providerId="ADAL" clId="{C21CF6CD-92CA-4B6D-99E9-5F45993CA370}" dt="2023-12-20T10:55:35.575" v="5228"/>
        <pc:sldMkLst>
          <pc:docMk/>
          <pc:sldMk cId="1928714209" sldId="274"/>
        </pc:sldMkLst>
        <pc:spChg chg="mod">
          <ac:chgData name="Lauren Kearney" userId="b4143d71-0b4c-487b-ad54-94c3c8f1ceb9" providerId="ADAL" clId="{C21CF6CD-92CA-4B6D-99E9-5F45993CA370}" dt="2023-10-31T13:25:07.177" v="1345" actId="1076"/>
          <ac:spMkLst>
            <pc:docMk/>
            <pc:sldMk cId="1928714209" sldId="274"/>
            <ac:spMk id="2" creationId="{0D1616FD-4F36-0F73-6D5D-0DC4B6F091FD}"/>
          </ac:spMkLst>
        </pc:spChg>
        <pc:spChg chg="mod">
          <ac:chgData name="Lauren Kearney" userId="b4143d71-0b4c-487b-ad54-94c3c8f1ceb9" providerId="ADAL" clId="{C21CF6CD-92CA-4B6D-99E9-5F45993CA370}" dt="2023-12-20T10:55:24.513" v="5227" actId="14100"/>
          <ac:spMkLst>
            <pc:docMk/>
            <pc:sldMk cId="1928714209" sldId="274"/>
            <ac:spMk id="4" creationId="{C46DA21D-650A-8A57-C690-5C6E7EE78B14}"/>
          </ac:spMkLst>
        </pc:spChg>
        <pc:spChg chg="add del mod">
          <ac:chgData name="Lauren Kearney" userId="b4143d71-0b4c-487b-ad54-94c3c8f1ceb9" providerId="ADAL" clId="{C21CF6CD-92CA-4B6D-99E9-5F45993CA370}" dt="2023-10-31T12:45:46.059" v="802"/>
          <ac:spMkLst>
            <pc:docMk/>
            <pc:sldMk cId="1928714209" sldId="274"/>
            <ac:spMk id="7" creationId="{EE868B35-85E0-7CE5-63CF-F60AC8ED4F74}"/>
          </ac:spMkLst>
        </pc:spChg>
        <pc:spChg chg="add del mod">
          <ac:chgData name="Lauren Kearney" userId="b4143d71-0b4c-487b-ad54-94c3c8f1ceb9" providerId="ADAL" clId="{C21CF6CD-92CA-4B6D-99E9-5F45993CA370}" dt="2023-10-31T13:24:15.758" v="1332" actId="478"/>
          <ac:spMkLst>
            <pc:docMk/>
            <pc:sldMk cId="1928714209" sldId="274"/>
            <ac:spMk id="8" creationId="{4DE73C32-0119-5B40-6BA7-EFD41EAB11E8}"/>
          </ac:spMkLst>
        </pc:spChg>
        <pc:spChg chg="add del mod">
          <ac:chgData name="Lauren Kearney" userId="b4143d71-0b4c-487b-ad54-94c3c8f1ceb9" providerId="ADAL" clId="{C21CF6CD-92CA-4B6D-99E9-5F45993CA370}" dt="2023-10-31T13:24:15.758" v="1332" actId="478"/>
          <ac:spMkLst>
            <pc:docMk/>
            <pc:sldMk cId="1928714209" sldId="274"/>
            <ac:spMk id="9" creationId="{C35B017A-D91A-7298-0886-78EF3CBA9D48}"/>
          </ac:spMkLst>
        </pc:spChg>
        <pc:spChg chg="add del mod">
          <ac:chgData name="Lauren Kearney" userId="b4143d71-0b4c-487b-ad54-94c3c8f1ceb9" providerId="ADAL" clId="{C21CF6CD-92CA-4B6D-99E9-5F45993CA370}" dt="2023-10-31T13:24:15.758" v="1332" actId="478"/>
          <ac:spMkLst>
            <pc:docMk/>
            <pc:sldMk cId="1928714209" sldId="274"/>
            <ac:spMk id="10" creationId="{E6207BCD-C363-2524-8E69-017B2E5FE5F2}"/>
          </ac:spMkLst>
        </pc:spChg>
        <pc:spChg chg="add del mod">
          <ac:chgData name="Lauren Kearney" userId="b4143d71-0b4c-487b-ad54-94c3c8f1ceb9" providerId="ADAL" clId="{C21CF6CD-92CA-4B6D-99E9-5F45993CA370}" dt="2023-10-31T13:24:04.928" v="1328" actId="478"/>
          <ac:spMkLst>
            <pc:docMk/>
            <pc:sldMk cId="1928714209" sldId="274"/>
            <ac:spMk id="13" creationId="{6917CE22-352C-8DD8-3315-CB3D6CE691DF}"/>
          </ac:spMkLst>
        </pc:spChg>
        <pc:spChg chg="add mod">
          <ac:chgData name="Lauren Kearney" userId="b4143d71-0b4c-487b-ad54-94c3c8f1ceb9" providerId="ADAL" clId="{C21CF6CD-92CA-4B6D-99E9-5F45993CA370}" dt="2023-10-31T14:06:07.618" v="1946" actId="1076"/>
          <ac:spMkLst>
            <pc:docMk/>
            <pc:sldMk cId="1928714209" sldId="274"/>
            <ac:spMk id="15" creationId="{3241BD4F-E6DE-6038-D12E-D78A0D9CB10C}"/>
          </ac:spMkLst>
        </pc:spChg>
        <pc:spChg chg="add mod">
          <ac:chgData name="Lauren Kearney" userId="b4143d71-0b4c-487b-ad54-94c3c8f1ceb9" providerId="ADAL" clId="{C21CF6CD-92CA-4B6D-99E9-5F45993CA370}" dt="2023-10-31T14:06:23.011" v="1951" actId="1076"/>
          <ac:spMkLst>
            <pc:docMk/>
            <pc:sldMk cId="1928714209" sldId="274"/>
            <ac:spMk id="16" creationId="{FD4D4A24-7D70-1CC9-9B1D-B67445D06135}"/>
          </ac:spMkLst>
        </pc:spChg>
        <pc:spChg chg="add mod">
          <ac:chgData name="Lauren Kearney" userId="b4143d71-0b4c-487b-ad54-94c3c8f1ceb9" providerId="ADAL" clId="{C21CF6CD-92CA-4B6D-99E9-5F45993CA370}" dt="2023-10-31T14:06:26.467" v="1952" actId="1076"/>
          <ac:spMkLst>
            <pc:docMk/>
            <pc:sldMk cId="1928714209" sldId="274"/>
            <ac:spMk id="17" creationId="{434F9DBC-B264-BB7D-C307-C062D9A5FF47}"/>
          </ac:spMkLst>
        </pc:spChg>
        <pc:spChg chg="add mod">
          <ac:chgData name="Lauren Kearney" userId="b4143d71-0b4c-487b-ad54-94c3c8f1ceb9" providerId="ADAL" clId="{C21CF6CD-92CA-4B6D-99E9-5F45993CA370}" dt="2023-10-31T14:06:30.979" v="1953" actId="1076"/>
          <ac:spMkLst>
            <pc:docMk/>
            <pc:sldMk cId="1928714209" sldId="274"/>
            <ac:spMk id="18" creationId="{C2D8FF94-EEA3-DDDC-BF7F-D7EF4CC2FD4D}"/>
          </ac:spMkLst>
        </pc:spChg>
        <pc:spChg chg="add mod">
          <ac:chgData name="Lauren Kearney" userId="b4143d71-0b4c-487b-ad54-94c3c8f1ceb9" providerId="ADAL" clId="{C21CF6CD-92CA-4B6D-99E9-5F45993CA370}" dt="2023-10-31T14:06:33.755" v="1954" actId="1076"/>
          <ac:spMkLst>
            <pc:docMk/>
            <pc:sldMk cId="1928714209" sldId="274"/>
            <ac:spMk id="19" creationId="{40EE79C9-45ED-988C-C8B0-B73F10B3EFAA}"/>
          </ac:spMkLst>
        </pc:spChg>
        <pc:spChg chg="mod">
          <ac:chgData name="Lauren Kearney" userId="b4143d71-0b4c-487b-ad54-94c3c8f1ceb9" providerId="ADAL" clId="{C21CF6CD-92CA-4B6D-99E9-5F45993CA370}" dt="2023-10-31T14:05:52.263" v="1942" actId="20577"/>
          <ac:spMkLst>
            <pc:docMk/>
            <pc:sldMk cId="1928714209" sldId="274"/>
            <ac:spMk id="22" creationId="{1340E355-FBBA-9E4A-109C-52180C324D55}"/>
          </ac:spMkLst>
        </pc:spChg>
        <pc:spChg chg="add del mod">
          <ac:chgData name="Lauren Kearney" userId="b4143d71-0b4c-487b-ad54-94c3c8f1ceb9" providerId="ADAL" clId="{C21CF6CD-92CA-4B6D-99E9-5F45993CA370}" dt="2023-10-31T14:04:05.627" v="1708" actId="478"/>
          <ac:spMkLst>
            <pc:docMk/>
            <pc:sldMk cId="1928714209" sldId="274"/>
            <ac:spMk id="23" creationId="{C69A7B78-FE9F-7640-7253-4962788A1AF7}"/>
          </ac:spMkLst>
        </pc:spChg>
        <pc:spChg chg="add mod">
          <ac:chgData name="Lauren Kearney" userId="b4143d71-0b4c-487b-ad54-94c3c8f1ceb9" providerId="ADAL" clId="{C21CF6CD-92CA-4B6D-99E9-5F45993CA370}" dt="2023-10-31T14:05:35.738" v="1866" actId="1076"/>
          <ac:spMkLst>
            <pc:docMk/>
            <pc:sldMk cId="1928714209" sldId="274"/>
            <ac:spMk id="24" creationId="{58ED6DA4-0CF5-545A-DDF6-AA0508809A73}"/>
          </ac:spMkLst>
        </pc:spChg>
        <pc:spChg chg="add mod">
          <ac:chgData name="Lauren Kearney" userId="b4143d71-0b4c-487b-ad54-94c3c8f1ceb9" providerId="ADAL" clId="{C21CF6CD-92CA-4B6D-99E9-5F45993CA370}" dt="2023-10-31T14:09:37.087" v="2123" actId="1076"/>
          <ac:spMkLst>
            <pc:docMk/>
            <pc:sldMk cId="1928714209" sldId="274"/>
            <ac:spMk id="25" creationId="{059D6C62-7C5A-7BC4-6543-CB4DAFD8B352}"/>
          </ac:spMkLst>
        </pc:spChg>
        <pc:grpChg chg="add mod">
          <ac:chgData name="Lauren Kearney" userId="b4143d71-0b4c-487b-ad54-94c3c8f1ceb9" providerId="ADAL" clId="{C21CF6CD-92CA-4B6D-99E9-5F45993CA370}" dt="2023-10-31T14:05:39.194" v="1867" actId="1076"/>
          <ac:grpSpMkLst>
            <pc:docMk/>
            <pc:sldMk cId="1928714209" sldId="274"/>
            <ac:grpSpMk id="20" creationId="{2CEC22AA-9549-6DE8-E7B0-614DE6E5FC25}"/>
          </ac:grpSpMkLst>
        </pc:grpChg>
        <pc:graphicFrameChg chg="add del mod modGraphic">
          <ac:chgData name="Lauren Kearney" userId="b4143d71-0b4c-487b-ad54-94c3c8f1ceb9" providerId="ADAL" clId="{C21CF6CD-92CA-4B6D-99E9-5F45993CA370}" dt="2023-10-31T13:24:10.538" v="1330" actId="478"/>
          <ac:graphicFrameMkLst>
            <pc:docMk/>
            <pc:sldMk cId="1928714209" sldId="274"/>
            <ac:graphicFrameMk id="14" creationId="{9CFE1314-75C4-8471-AF13-4F19C61E642C}"/>
          </ac:graphicFrameMkLst>
        </pc:graphicFrameChg>
        <pc:picChg chg="add mod modCrop">
          <ac:chgData name="Lauren Kearney" userId="b4143d71-0b4c-487b-ad54-94c3c8f1ceb9" providerId="ADAL" clId="{C21CF6CD-92CA-4B6D-99E9-5F45993CA370}" dt="2023-10-31T13:24:49.545" v="1341" actId="1076"/>
          <ac:picMkLst>
            <pc:docMk/>
            <pc:sldMk cId="1928714209" sldId="274"/>
            <ac:picMk id="6" creationId="{04B30D6E-AAD5-56EB-1B37-8407BBED419E}"/>
          </ac:picMkLst>
        </pc:picChg>
        <pc:picChg chg="del mod">
          <ac:chgData name="Lauren Kearney" userId="b4143d71-0b4c-487b-ad54-94c3c8f1ceb9" providerId="ADAL" clId="{C21CF6CD-92CA-4B6D-99E9-5F45993CA370}" dt="2023-10-31T12:57:45.681" v="834" actId="478"/>
          <ac:picMkLst>
            <pc:docMk/>
            <pc:sldMk cId="1928714209" sldId="274"/>
            <ac:picMk id="11" creationId="{756567F2-ABE8-62D3-249F-1B8A1BED98AF}"/>
          </ac:picMkLst>
        </pc:picChg>
        <pc:picChg chg="del mod ord">
          <ac:chgData name="Lauren Kearney" userId="b4143d71-0b4c-487b-ad54-94c3c8f1ceb9" providerId="ADAL" clId="{C21CF6CD-92CA-4B6D-99E9-5F45993CA370}" dt="2023-10-31T13:24:07.009" v="1329" actId="478"/>
          <ac:picMkLst>
            <pc:docMk/>
            <pc:sldMk cId="1928714209" sldId="274"/>
            <ac:picMk id="12" creationId="{24C4A2EB-B248-E26A-497D-216E16F8F971}"/>
          </ac:picMkLst>
        </pc:picChg>
        <pc:picChg chg="mod">
          <ac:chgData name="Lauren Kearney" userId="b4143d71-0b4c-487b-ad54-94c3c8f1ceb9" providerId="ADAL" clId="{C21CF6CD-92CA-4B6D-99E9-5F45993CA370}" dt="2023-10-31T13:25:33.552" v="1347"/>
          <ac:picMkLst>
            <pc:docMk/>
            <pc:sldMk cId="1928714209" sldId="274"/>
            <ac:picMk id="21" creationId="{FF05C343-1CAF-657B-E94A-2C1CCB5AC593}"/>
          </ac:picMkLst>
        </pc:picChg>
      </pc:sldChg>
      <pc:sldChg chg="addSp delSp add del mod">
        <pc:chgData name="Lauren Kearney" userId="b4143d71-0b4c-487b-ad54-94c3c8f1ceb9" providerId="ADAL" clId="{C21CF6CD-92CA-4B6D-99E9-5F45993CA370}" dt="2023-10-31T13:26:28.575" v="1443" actId="47"/>
        <pc:sldMkLst>
          <pc:docMk/>
          <pc:sldMk cId="2699456498" sldId="275"/>
        </pc:sldMkLst>
        <pc:cxnChg chg="add del">
          <ac:chgData name="Lauren Kearney" userId="b4143d71-0b4c-487b-ad54-94c3c8f1ceb9" providerId="ADAL" clId="{C21CF6CD-92CA-4B6D-99E9-5F45993CA370}" dt="2023-10-31T13:08:28.085" v="1047" actId="11529"/>
          <ac:cxnSpMkLst>
            <pc:docMk/>
            <pc:sldMk cId="2699456498" sldId="275"/>
            <ac:cxnSpMk id="11" creationId="{ADA6C57C-EFB4-56BF-2D6E-64C0CD61CAC6}"/>
          </ac:cxnSpMkLst>
        </pc:cxnChg>
      </pc:sldChg>
      <pc:sldChg chg="addSp delSp modSp add mod ord delAnim modNotesTx">
        <pc:chgData name="Lauren Kearney" userId="b4143d71-0b4c-487b-ad54-94c3c8f1ceb9" providerId="ADAL" clId="{C21CF6CD-92CA-4B6D-99E9-5F45993CA370}" dt="2023-12-20T10:54:46.619" v="5224" actId="120"/>
        <pc:sldMkLst>
          <pc:docMk/>
          <pc:sldMk cId="3863458042" sldId="276"/>
        </pc:sldMkLst>
        <pc:spChg chg="mod">
          <ac:chgData name="Lauren Kearney" userId="b4143d71-0b4c-487b-ad54-94c3c8f1ceb9" providerId="ADAL" clId="{C21CF6CD-92CA-4B6D-99E9-5F45993CA370}" dt="2023-12-20T10:54:45.152" v="5223" actId="14100"/>
          <ac:spMkLst>
            <pc:docMk/>
            <pc:sldMk cId="3863458042" sldId="276"/>
            <ac:spMk id="4" creationId="{C46DA21D-650A-8A57-C690-5C6E7EE78B14}"/>
          </ac:spMkLst>
        </pc:spChg>
        <pc:spChg chg="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8" creationId="{4DE73C32-0119-5B40-6BA7-EFD41EAB11E8}"/>
          </ac:spMkLst>
        </pc:spChg>
        <pc:spChg chg="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9" creationId="{C35B017A-D91A-7298-0886-78EF3CBA9D48}"/>
          </ac:spMkLst>
        </pc:spChg>
        <pc:spChg chg="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10" creationId="{E6207BCD-C363-2524-8E69-017B2E5FE5F2}"/>
          </ac:spMkLst>
        </pc:spChg>
        <pc:spChg chg="del mod">
          <ac:chgData name="Lauren Kearney" userId="b4143d71-0b4c-487b-ad54-94c3c8f1ceb9" providerId="ADAL" clId="{C21CF6CD-92CA-4B6D-99E9-5F45993CA370}" dt="2023-10-31T13:16:06.556" v="1100" actId="478"/>
          <ac:spMkLst>
            <pc:docMk/>
            <pc:sldMk cId="3863458042" sldId="276"/>
            <ac:spMk id="13" creationId="{6917CE22-352C-8DD8-3315-CB3D6CE691DF}"/>
          </ac:spMkLst>
        </pc:spChg>
        <pc:spChg chg="add 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15" creationId="{B757EE85-10F8-0AC9-1166-C2D7ED8670F7}"/>
          </ac:spMkLst>
        </pc:spChg>
        <pc:spChg chg="add 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16" creationId="{C0E32FF7-7D56-3731-FCC4-3BA4ABA880B1}"/>
          </ac:spMkLst>
        </pc:spChg>
        <pc:spChg chg="add del mod">
          <ac:chgData name="Lauren Kearney" userId="b4143d71-0b4c-487b-ad54-94c3c8f1ceb9" providerId="ADAL" clId="{C21CF6CD-92CA-4B6D-99E9-5F45993CA370}" dt="2023-10-31T13:55:51.446" v="1515" actId="478"/>
          <ac:spMkLst>
            <pc:docMk/>
            <pc:sldMk cId="3863458042" sldId="276"/>
            <ac:spMk id="18" creationId="{E8533B93-6C81-0F4C-B8B0-5F63BC3B62CD}"/>
          </ac:spMkLst>
        </pc:spChg>
        <pc:spChg chg="add mod">
          <ac:chgData name="Lauren Kearney" userId="b4143d71-0b4c-487b-ad54-94c3c8f1ceb9" providerId="ADAL" clId="{C21CF6CD-92CA-4B6D-99E9-5F45993CA370}" dt="2023-12-20T10:54:46.619" v="5224" actId="120"/>
          <ac:spMkLst>
            <pc:docMk/>
            <pc:sldMk cId="3863458042" sldId="276"/>
            <ac:spMk id="19" creationId="{B32296B4-423A-100B-0A99-A86A748B5A89}"/>
          </ac:spMkLst>
        </pc:spChg>
        <pc:spChg chg="add mod">
          <ac:chgData name="Lauren Kearney" userId="b4143d71-0b4c-487b-ad54-94c3c8f1ceb9" providerId="ADAL" clId="{C21CF6CD-92CA-4B6D-99E9-5F45993CA370}" dt="2023-10-31T13:56:18.093" v="1600" actId="14100"/>
          <ac:spMkLst>
            <pc:docMk/>
            <pc:sldMk cId="3863458042" sldId="276"/>
            <ac:spMk id="20" creationId="{A93C836F-6FD3-310A-B733-B6A80F79E119}"/>
          </ac:spMkLst>
        </pc:spChg>
        <pc:spChg chg="add mod">
          <ac:chgData name="Lauren Kearney" userId="b4143d71-0b4c-487b-ad54-94c3c8f1ceb9" providerId="ADAL" clId="{C21CF6CD-92CA-4B6D-99E9-5F45993CA370}" dt="2023-11-02T15:06:42.066" v="5197" actId="14100"/>
          <ac:spMkLst>
            <pc:docMk/>
            <pc:sldMk cId="3863458042" sldId="276"/>
            <ac:spMk id="21" creationId="{2DCCC346-2AB8-7522-9344-5F782D4BC3C5}"/>
          </ac:spMkLst>
        </pc:spChg>
        <pc:graphicFrameChg chg="del">
          <ac:chgData name="Lauren Kearney" userId="b4143d71-0b4c-487b-ad54-94c3c8f1ceb9" providerId="ADAL" clId="{C21CF6CD-92CA-4B6D-99E9-5F45993CA370}" dt="2023-10-31T13:15:11.259" v="1073" actId="478"/>
          <ac:graphicFrameMkLst>
            <pc:docMk/>
            <pc:sldMk cId="3863458042" sldId="276"/>
            <ac:graphicFrameMk id="14" creationId="{9CFE1314-75C4-8471-AF13-4F19C61E642C}"/>
          </ac:graphicFrameMkLst>
        </pc:graphicFrameChg>
        <pc:picChg chg="del">
          <ac:chgData name="Lauren Kearney" userId="b4143d71-0b4c-487b-ad54-94c3c8f1ceb9" providerId="ADAL" clId="{C21CF6CD-92CA-4B6D-99E9-5F45993CA370}" dt="2023-10-31T13:10:02.800" v="1049" actId="478"/>
          <ac:picMkLst>
            <pc:docMk/>
            <pc:sldMk cId="3863458042" sldId="276"/>
            <ac:picMk id="6" creationId="{04B30D6E-AAD5-56EB-1B37-8407BBED419E}"/>
          </ac:picMkLst>
        </pc:picChg>
        <pc:picChg chg="add mod">
          <ac:chgData name="Lauren Kearney" userId="b4143d71-0b4c-487b-ad54-94c3c8f1ceb9" providerId="ADAL" clId="{C21CF6CD-92CA-4B6D-99E9-5F45993CA370}" dt="2023-10-31T13:16:23.582" v="1106" actId="1076"/>
          <ac:picMkLst>
            <pc:docMk/>
            <pc:sldMk cId="3863458042" sldId="276"/>
            <ac:picMk id="7" creationId="{8FB2CF37-9AC6-5114-7DA7-9D84B084B6CC}"/>
          </ac:picMkLst>
        </pc:picChg>
        <pc:picChg chg="del mod">
          <ac:chgData name="Lauren Kearney" userId="b4143d71-0b4c-487b-ad54-94c3c8f1ceb9" providerId="ADAL" clId="{C21CF6CD-92CA-4B6D-99E9-5F45993CA370}" dt="2023-10-31T13:55:51.446" v="1515" actId="478"/>
          <ac:picMkLst>
            <pc:docMk/>
            <pc:sldMk cId="3863458042" sldId="276"/>
            <ac:picMk id="11" creationId="{DF04F259-38F4-F38F-3911-0D6F49B2FB71}"/>
          </ac:picMkLst>
        </pc:picChg>
        <pc:picChg chg="del">
          <ac:chgData name="Lauren Kearney" userId="b4143d71-0b4c-487b-ad54-94c3c8f1ceb9" providerId="ADAL" clId="{C21CF6CD-92CA-4B6D-99E9-5F45993CA370}" dt="2023-10-31T13:10:12.051" v="1053" actId="478"/>
          <ac:picMkLst>
            <pc:docMk/>
            <pc:sldMk cId="3863458042" sldId="276"/>
            <ac:picMk id="12" creationId="{24C4A2EB-B248-E26A-497D-216E16F8F971}"/>
          </ac:picMkLst>
        </pc:picChg>
      </pc:sldChg>
      <pc:sldChg chg="modSp add mod">
        <pc:chgData name="Lauren Kearney" userId="b4143d71-0b4c-487b-ad54-94c3c8f1ceb9" providerId="ADAL" clId="{C21CF6CD-92CA-4B6D-99E9-5F45993CA370}" dt="2023-12-20T10:55:15.721" v="5226" actId="14100"/>
        <pc:sldMkLst>
          <pc:docMk/>
          <pc:sldMk cId="4804264" sldId="277"/>
        </pc:sldMkLst>
        <pc:spChg chg="mod">
          <ac:chgData name="Lauren Kearney" userId="b4143d71-0b4c-487b-ad54-94c3c8f1ceb9" providerId="ADAL" clId="{C21CF6CD-92CA-4B6D-99E9-5F45993CA370}" dt="2023-12-20T10:55:15.721" v="5226" actId="14100"/>
          <ac:spMkLst>
            <pc:docMk/>
            <pc:sldMk cId="4804264" sldId="277"/>
            <ac:spMk id="4" creationId="{C46DA21D-650A-8A57-C690-5C6E7EE78B14}"/>
          </ac:spMkLst>
        </pc:spChg>
        <pc:spChg chg="mod">
          <ac:chgData name="Lauren Kearney" userId="b4143d71-0b4c-487b-ad54-94c3c8f1ceb9" providerId="ADAL" clId="{C21CF6CD-92CA-4B6D-99E9-5F45993CA370}" dt="2023-10-31T15:54:08.377" v="4875" actId="1076"/>
          <ac:spMkLst>
            <pc:docMk/>
            <pc:sldMk cId="4804264" sldId="277"/>
            <ac:spMk id="19" creationId="{B32296B4-423A-100B-0A99-A86A748B5A89}"/>
          </ac:spMkLst>
        </pc:spChg>
        <pc:picChg chg="mod">
          <ac:chgData name="Lauren Kearney" userId="b4143d71-0b4c-487b-ad54-94c3c8f1ceb9" providerId="ADAL" clId="{C21CF6CD-92CA-4B6D-99E9-5F45993CA370}" dt="2023-10-31T15:54:05.169" v="4874" actId="1076"/>
          <ac:picMkLst>
            <pc:docMk/>
            <pc:sldMk cId="4804264" sldId="277"/>
            <ac:picMk id="7" creationId="{8FB2CF37-9AC6-5114-7DA7-9D84B084B6CC}"/>
          </ac:picMkLst>
        </pc:picChg>
      </pc:sldChg>
      <pc:sldChg chg="addSp delSp modSp add mod delAnim modAnim">
        <pc:chgData name="Lauren Kearney" userId="b4143d71-0b4c-487b-ad54-94c3c8f1ceb9" providerId="ADAL" clId="{C21CF6CD-92CA-4B6D-99E9-5F45993CA370}" dt="2023-12-20T10:56:54.891" v="5232" actId="14100"/>
        <pc:sldMkLst>
          <pc:docMk/>
          <pc:sldMk cId="2180244059" sldId="278"/>
        </pc:sldMkLst>
        <pc:spChg chg="add mod">
          <ac:chgData name="Lauren Kearney" userId="b4143d71-0b4c-487b-ad54-94c3c8f1ceb9" providerId="ADAL" clId="{C21CF6CD-92CA-4B6D-99E9-5F45993CA370}" dt="2023-10-31T14:55:02.999" v="2996" actId="1076"/>
          <ac:spMkLst>
            <pc:docMk/>
            <pc:sldMk cId="2180244059" sldId="278"/>
            <ac:spMk id="2" creationId="{ECBD4AB0-7776-F58A-CCE3-BF9FEA576057}"/>
          </ac:spMkLst>
        </pc:spChg>
        <pc:spChg chg="mod">
          <ac:chgData name="Lauren Kearney" userId="b4143d71-0b4c-487b-ad54-94c3c8f1ceb9" providerId="ADAL" clId="{C21CF6CD-92CA-4B6D-99E9-5F45993CA370}" dt="2023-12-20T10:56:54.891" v="5232" actId="14100"/>
          <ac:spMkLst>
            <pc:docMk/>
            <pc:sldMk cId="2180244059" sldId="278"/>
            <ac:spMk id="4" creationId="{1B758FB9-9D8A-6B4F-90F2-BDD3ED420617}"/>
          </ac:spMkLst>
        </pc:spChg>
        <pc:spChg chg="add mod">
          <ac:chgData name="Lauren Kearney" userId="b4143d71-0b4c-487b-ad54-94c3c8f1ceb9" providerId="ADAL" clId="{C21CF6CD-92CA-4B6D-99E9-5F45993CA370}" dt="2023-10-31T14:55:02.999" v="2996" actId="1076"/>
          <ac:spMkLst>
            <pc:docMk/>
            <pc:sldMk cId="2180244059" sldId="278"/>
            <ac:spMk id="6" creationId="{9FD7AA05-7D49-4F35-5B75-1C90C38E14E1}"/>
          </ac:spMkLst>
        </pc:spChg>
        <pc:spChg chg="add mod">
          <ac:chgData name="Lauren Kearney" userId="b4143d71-0b4c-487b-ad54-94c3c8f1ceb9" providerId="ADAL" clId="{C21CF6CD-92CA-4B6D-99E9-5F45993CA370}" dt="2023-10-31T14:55:02.999" v="2996" actId="1076"/>
          <ac:spMkLst>
            <pc:docMk/>
            <pc:sldMk cId="2180244059" sldId="278"/>
            <ac:spMk id="8" creationId="{CA1E90A8-5E34-A40E-CB24-AEE82104EABF}"/>
          </ac:spMkLst>
        </pc:spChg>
        <pc:spChg chg="mod">
          <ac:chgData name="Lauren Kearney" userId="b4143d71-0b4c-487b-ad54-94c3c8f1ceb9" providerId="ADAL" clId="{C21CF6CD-92CA-4B6D-99E9-5F45993CA370}" dt="2023-10-31T14:54:43.312" v="2990" actId="20577"/>
          <ac:spMkLst>
            <pc:docMk/>
            <pc:sldMk cId="2180244059" sldId="278"/>
            <ac:spMk id="9" creationId="{071FB54F-C2B6-091E-C1D8-B71AB38D3575}"/>
          </ac:spMkLst>
        </pc:spChg>
        <pc:spChg chg="del">
          <ac:chgData name="Lauren Kearney" userId="b4143d71-0b4c-487b-ad54-94c3c8f1ceb9" providerId="ADAL" clId="{C21CF6CD-92CA-4B6D-99E9-5F45993CA370}" dt="2023-10-31T14:54:47.813" v="2991" actId="478"/>
          <ac:spMkLst>
            <pc:docMk/>
            <pc:sldMk cId="2180244059" sldId="278"/>
            <ac:spMk id="10" creationId="{E40DF7F5-C3D3-158B-6AA5-85328B9EC780}"/>
          </ac:spMkLst>
        </pc:spChg>
        <pc:spChg chg="del">
          <ac:chgData name="Lauren Kearney" userId="b4143d71-0b4c-487b-ad54-94c3c8f1ceb9" providerId="ADAL" clId="{C21CF6CD-92CA-4B6D-99E9-5F45993CA370}" dt="2023-10-31T14:54:47.813" v="2991" actId="478"/>
          <ac:spMkLst>
            <pc:docMk/>
            <pc:sldMk cId="2180244059" sldId="278"/>
            <ac:spMk id="11" creationId="{F2550D5E-3989-6B9E-34FE-B8DD8FCFA51F}"/>
          </ac:spMkLst>
        </pc:spChg>
        <pc:spChg chg="del">
          <ac:chgData name="Lauren Kearney" userId="b4143d71-0b4c-487b-ad54-94c3c8f1ceb9" providerId="ADAL" clId="{C21CF6CD-92CA-4B6D-99E9-5F45993CA370}" dt="2023-10-31T14:54:47.813" v="2991" actId="478"/>
          <ac:spMkLst>
            <pc:docMk/>
            <pc:sldMk cId="2180244059" sldId="278"/>
            <ac:spMk id="12" creationId="{EE256851-B14F-86EF-507D-F819A1A07CC4}"/>
          </ac:spMkLst>
        </pc:spChg>
        <pc:spChg chg="del">
          <ac:chgData name="Lauren Kearney" userId="b4143d71-0b4c-487b-ad54-94c3c8f1ceb9" providerId="ADAL" clId="{C21CF6CD-92CA-4B6D-99E9-5F45993CA370}" dt="2023-10-31T14:54:47.813" v="2991" actId="478"/>
          <ac:spMkLst>
            <pc:docMk/>
            <pc:sldMk cId="2180244059" sldId="278"/>
            <ac:spMk id="13" creationId="{337801A3-692E-155D-F3AE-6E54062091AD}"/>
          </ac:spMkLst>
        </pc:spChg>
        <pc:spChg chg="add mod">
          <ac:chgData name="Lauren Kearney" userId="b4143d71-0b4c-487b-ad54-94c3c8f1ceb9" providerId="ADAL" clId="{C21CF6CD-92CA-4B6D-99E9-5F45993CA370}" dt="2023-10-31T14:55:02.999" v="2996" actId="1076"/>
          <ac:spMkLst>
            <pc:docMk/>
            <pc:sldMk cId="2180244059" sldId="278"/>
            <ac:spMk id="14" creationId="{06E3C7E0-699A-5232-3695-F4DA30E86829}"/>
          </ac:spMkLst>
        </pc:spChg>
        <pc:spChg chg="mod">
          <ac:chgData name="Lauren Kearney" userId="b4143d71-0b4c-487b-ad54-94c3c8f1ceb9" providerId="ADAL" clId="{C21CF6CD-92CA-4B6D-99E9-5F45993CA370}" dt="2023-10-31T14:56:02.928" v="3148" actId="1076"/>
          <ac:spMkLst>
            <pc:docMk/>
            <pc:sldMk cId="2180244059" sldId="278"/>
            <ac:spMk id="18" creationId="{44F89BAA-33AF-3AA9-5E39-6BD09D81FE56}"/>
          </ac:spMkLst>
        </pc:spChg>
        <pc:picChg chg="del">
          <ac:chgData name="Lauren Kearney" userId="b4143d71-0b4c-487b-ad54-94c3c8f1ceb9" providerId="ADAL" clId="{C21CF6CD-92CA-4B6D-99E9-5F45993CA370}" dt="2023-10-31T14:54:51.372" v="2992" actId="478"/>
          <ac:picMkLst>
            <pc:docMk/>
            <pc:sldMk cId="2180244059" sldId="278"/>
            <ac:picMk id="16" creationId="{1B0088AC-7369-8A22-0D7D-BE4172C284D2}"/>
          </ac:picMkLst>
        </pc:picChg>
        <pc:picChg chg="del">
          <ac:chgData name="Lauren Kearney" userId="b4143d71-0b4c-487b-ad54-94c3c8f1ceb9" providerId="ADAL" clId="{C21CF6CD-92CA-4B6D-99E9-5F45993CA370}" dt="2023-10-31T14:54:51.372" v="2992" actId="478"/>
          <ac:picMkLst>
            <pc:docMk/>
            <pc:sldMk cId="2180244059" sldId="278"/>
            <ac:picMk id="17" creationId="{AB14F44A-26C7-AC7D-43CE-50A3D527ABE5}"/>
          </ac:picMkLst>
        </pc:picChg>
      </pc:sldChg>
      <pc:sldChg chg="delSp modSp add mod delAnim">
        <pc:chgData name="Lauren Kearney" userId="b4143d71-0b4c-487b-ad54-94c3c8f1ceb9" providerId="ADAL" clId="{C21CF6CD-92CA-4B6D-99E9-5F45993CA370}" dt="2023-12-20T10:56:48.707" v="5231" actId="14100"/>
        <pc:sldMkLst>
          <pc:docMk/>
          <pc:sldMk cId="3168156687" sldId="279"/>
        </pc:sldMkLst>
        <pc:spChg chg="mod">
          <ac:chgData name="Lauren Kearney" userId="b4143d71-0b4c-487b-ad54-94c3c8f1ceb9" providerId="ADAL" clId="{C21CF6CD-92CA-4B6D-99E9-5F45993CA370}" dt="2023-12-20T10:56:48.707" v="5231" actId="14100"/>
          <ac:spMkLst>
            <pc:docMk/>
            <pc:sldMk cId="3168156687" sldId="279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4:58:21.443" v="3231" actId="113"/>
          <ac:spMkLst>
            <pc:docMk/>
            <pc:sldMk cId="3168156687" sldId="279"/>
            <ac:spMk id="9" creationId="{071FB54F-C2B6-091E-C1D8-B71AB38D3575}"/>
          </ac:spMkLst>
        </pc:spChg>
        <pc:spChg chg="del">
          <ac:chgData name="Lauren Kearney" userId="b4143d71-0b4c-487b-ad54-94c3c8f1ceb9" providerId="ADAL" clId="{C21CF6CD-92CA-4B6D-99E9-5F45993CA370}" dt="2023-10-31T14:57:37.438" v="3153" actId="478"/>
          <ac:spMkLst>
            <pc:docMk/>
            <pc:sldMk cId="3168156687" sldId="279"/>
            <ac:spMk id="10" creationId="{E40DF7F5-C3D3-158B-6AA5-85328B9EC780}"/>
          </ac:spMkLst>
        </pc:spChg>
        <pc:spChg chg="del">
          <ac:chgData name="Lauren Kearney" userId="b4143d71-0b4c-487b-ad54-94c3c8f1ceb9" providerId="ADAL" clId="{C21CF6CD-92CA-4B6D-99E9-5F45993CA370}" dt="2023-10-31T14:57:37.438" v="3153" actId="478"/>
          <ac:spMkLst>
            <pc:docMk/>
            <pc:sldMk cId="3168156687" sldId="279"/>
            <ac:spMk id="11" creationId="{F2550D5E-3989-6B9E-34FE-B8DD8FCFA51F}"/>
          </ac:spMkLst>
        </pc:spChg>
        <pc:spChg chg="del">
          <ac:chgData name="Lauren Kearney" userId="b4143d71-0b4c-487b-ad54-94c3c8f1ceb9" providerId="ADAL" clId="{C21CF6CD-92CA-4B6D-99E9-5F45993CA370}" dt="2023-10-31T14:57:37.438" v="3153" actId="478"/>
          <ac:spMkLst>
            <pc:docMk/>
            <pc:sldMk cId="3168156687" sldId="279"/>
            <ac:spMk id="12" creationId="{EE256851-B14F-86EF-507D-F819A1A07CC4}"/>
          </ac:spMkLst>
        </pc:spChg>
        <pc:spChg chg="del">
          <ac:chgData name="Lauren Kearney" userId="b4143d71-0b4c-487b-ad54-94c3c8f1ceb9" providerId="ADAL" clId="{C21CF6CD-92CA-4B6D-99E9-5F45993CA370}" dt="2023-10-31T14:57:37.438" v="3153" actId="478"/>
          <ac:spMkLst>
            <pc:docMk/>
            <pc:sldMk cId="3168156687" sldId="279"/>
            <ac:spMk id="13" creationId="{337801A3-692E-155D-F3AE-6E54062091AD}"/>
          </ac:spMkLst>
        </pc:spChg>
        <pc:spChg chg="mod">
          <ac:chgData name="Lauren Kearney" userId="b4143d71-0b4c-487b-ad54-94c3c8f1ceb9" providerId="ADAL" clId="{C21CF6CD-92CA-4B6D-99E9-5F45993CA370}" dt="2023-10-31T14:59:48.479" v="3561" actId="20577"/>
          <ac:spMkLst>
            <pc:docMk/>
            <pc:sldMk cId="3168156687" sldId="279"/>
            <ac:spMk id="18" creationId="{44F89BAA-33AF-3AA9-5E39-6BD09D81FE56}"/>
          </ac:spMkLst>
        </pc:spChg>
        <pc:picChg chg="del">
          <ac:chgData name="Lauren Kearney" userId="b4143d71-0b4c-487b-ad54-94c3c8f1ceb9" providerId="ADAL" clId="{C21CF6CD-92CA-4B6D-99E9-5F45993CA370}" dt="2023-10-31T14:57:40.216" v="3154" actId="478"/>
          <ac:picMkLst>
            <pc:docMk/>
            <pc:sldMk cId="3168156687" sldId="279"/>
            <ac:picMk id="16" creationId="{1B0088AC-7369-8A22-0D7D-BE4172C284D2}"/>
          </ac:picMkLst>
        </pc:picChg>
        <pc:picChg chg="del">
          <ac:chgData name="Lauren Kearney" userId="b4143d71-0b4c-487b-ad54-94c3c8f1ceb9" providerId="ADAL" clId="{C21CF6CD-92CA-4B6D-99E9-5F45993CA370}" dt="2023-10-31T14:57:40.216" v="3154" actId="478"/>
          <ac:picMkLst>
            <pc:docMk/>
            <pc:sldMk cId="3168156687" sldId="279"/>
            <ac:picMk id="17" creationId="{AB14F44A-26C7-AC7D-43CE-50A3D527ABE5}"/>
          </ac:picMkLst>
        </pc:picChg>
      </pc:sldChg>
      <pc:sldChg chg="modSp add mod">
        <pc:chgData name="Lauren Kearney" userId="b4143d71-0b4c-487b-ad54-94c3c8f1ceb9" providerId="ADAL" clId="{C21CF6CD-92CA-4B6D-99E9-5F45993CA370}" dt="2023-12-20T10:57:06.851" v="5234" actId="14100"/>
        <pc:sldMkLst>
          <pc:docMk/>
          <pc:sldMk cId="3701581081" sldId="280"/>
        </pc:sldMkLst>
        <pc:spChg chg="mod">
          <ac:chgData name="Lauren Kearney" userId="b4143d71-0b4c-487b-ad54-94c3c8f1ceb9" providerId="ADAL" clId="{C21CF6CD-92CA-4B6D-99E9-5F45993CA370}" dt="2023-12-20T10:57:06.851" v="5234" actId="14100"/>
          <ac:spMkLst>
            <pc:docMk/>
            <pc:sldMk cId="3701581081" sldId="280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18:49.072" v="4146" actId="1076"/>
          <ac:spMkLst>
            <pc:docMk/>
            <pc:sldMk cId="3701581081" sldId="280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20:42.882" v="4234" actId="1076"/>
          <ac:spMkLst>
            <pc:docMk/>
            <pc:sldMk cId="3701581081" sldId="280"/>
            <ac:spMk id="11" creationId="{4845BE87-F74F-F64F-ED31-0BB13D10AD65}"/>
          </ac:spMkLst>
        </pc:spChg>
      </pc:sldChg>
      <pc:sldChg chg="addSp delSp modSp add mod ord">
        <pc:chgData name="Lauren Kearney" userId="b4143d71-0b4c-487b-ad54-94c3c8f1ceb9" providerId="ADAL" clId="{C21CF6CD-92CA-4B6D-99E9-5F45993CA370}" dt="2023-12-20T10:57:19.420" v="5235" actId="14100"/>
        <pc:sldMkLst>
          <pc:docMk/>
          <pc:sldMk cId="829597382" sldId="281"/>
        </pc:sldMkLst>
        <pc:spChg chg="mod">
          <ac:chgData name="Lauren Kearney" userId="b4143d71-0b4c-487b-ad54-94c3c8f1ceb9" providerId="ADAL" clId="{C21CF6CD-92CA-4B6D-99E9-5F45993CA370}" dt="2023-12-20T10:57:19.420" v="5235" actId="14100"/>
          <ac:spMkLst>
            <pc:docMk/>
            <pc:sldMk cId="829597382" sldId="281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26:59.292" v="4242" actId="13926"/>
          <ac:spMkLst>
            <pc:docMk/>
            <pc:sldMk cId="829597382" sldId="281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27:10.599" v="4246" actId="6549"/>
          <ac:spMkLst>
            <pc:docMk/>
            <pc:sldMk cId="829597382" sldId="281"/>
            <ac:spMk id="11" creationId="{4845BE87-F74F-F64F-ED31-0BB13D10AD65}"/>
          </ac:spMkLst>
        </pc:spChg>
        <pc:picChg chg="add del mod">
          <ac:chgData name="Lauren Kearney" userId="b4143d71-0b4c-487b-ad54-94c3c8f1ceb9" providerId="ADAL" clId="{C21CF6CD-92CA-4B6D-99E9-5F45993CA370}" dt="2023-10-31T15:27:01.067" v="4243" actId="478"/>
          <ac:picMkLst>
            <pc:docMk/>
            <pc:sldMk cId="829597382" sldId="281"/>
            <ac:picMk id="7" creationId="{C99CE2BE-9AB9-5AF1-799D-CC4A89FE99C8}"/>
          </ac:picMkLst>
        </pc:picChg>
        <pc:picChg chg="add mod">
          <ac:chgData name="Lauren Kearney" userId="b4143d71-0b4c-487b-ad54-94c3c8f1ceb9" providerId="ADAL" clId="{C21CF6CD-92CA-4B6D-99E9-5F45993CA370}" dt="2023-10-31T15:28:56.046" v="4265" actId="1076"/>
          <ac:picMkLst>
            <pc:docMk/>
            <pc:sldMk cId="829597382" sldId="281"/>
            <ac:picMk id="12" creationId="{0FD9A0AE-831A-8157-72BA-147CB749FB9C}"/>
          </ac:picMkLst>
        </pc:picChg>
      </pc:sldChg>
      <pc:sldChg chg="addSp modSp add mod">
        <pc:chgData name="Lauren Kearney" userId="b4143d71-0b4c-487b-ad54-94c3c8f1ceb9" providerId="ADAL" clId="{C21CF6CD-92CA-4B6D-99E9-5F45993CA370}" dt="2023-12-20T10:57:26.196" v="5236" actId="14100"/>
        <pc:sldMkLst>
          <pc:docMk/>
          <pc:sldMk cId="1024539119" sldId="282"/>
        </pc:sldMkLst>
        <pc:spChg chg="mod">
          <ac:chgData name="Lauren Kearney" userId="b4143d71-0b4c-487b-ad54-94c3c8f1ceb9" providerId="ADAL" clId="{C21CF6CD-92CA-4B6D-99E9-5F45993CA370}" dt="2023-12-20T10:57:26.196" v="5236" actId="14100"/>
          <ac:spMkLst>
            <pc:docMk/>
            <pc:sldMk cId="1024539119" sldId="282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27:50.215" v="4253" actId="13926"/>
          <ac:spMkLst>
            <pc:docMk/>
            <pc:sldMk cId="1024539119" sldId="282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28:01.152" v="4255" actId="13926"/>
          <ac:spMkLst>
            <pc:docMk/>
            <pc:sldMk cId="1024539119" sldId="282"/>
            <ac:spMk id="11" creationId="{4845BE87-F74F-F64F-ED31-0BB13D10AD65}"/>
          </ac:spMkLst>
        </pc:spChg>
        <pc:picChg chg="add mod">
          <ac:chgData name="Lauren Kearney" userId="b4143d71-0b4c-487b-ad54-94c3c8f1ceb9" providerId="ADAL" clId="{C21CF6CD-92CA-4B6D-99E9-5F45993CA370}" dt="2023-10-31T15:29:22.710" v="4267" actId="1076"/>
          <ac:picMkLst>
            <pc:docMk/>
            <pc:sldMk cId="1024539119" sldId="282"/>
            <ac:picMk id="7" creationId="{5F074DD9-1EC3-BEF8-B7BF-D095AA0933C0}"/>
          </ac:picMkLst>
        </pc:picChg>
      </pc:sldChg>
      <pc:sldChg chg="addSp modSp add mod">
        <pc:chgData name="Lauren Kearney" userId="b4143d71-0b4c-487b-ad54-94c3c8f1ceb9" providerId="ADAL" clId="{C21CF6CD-92CA-4B6D-99E9-5F45993CA370}" dt="2023-12-20T10:57:29.468" v="5237" actId="14100"/>
        <pc:sldMkLst>
          <pc:docMk/>
          <pc:sldMk cId="3075188508" sldId="283"/>
        </pc:sldMkLst>
        <pc:spChg chg="mod">
          <ac:chgData name="Lauren Kearney" userId="b4143d71-0b4c-487b-ad54-94c3c8f1ceb9" providerId="ADAL" clId="{C21CF6CD-92CA-4B6D-99E9-5F45993CA370}" dt="2023-12-20T10:57:29.468" v="5237" actId="14100"/>
          <ac:spMkLst>
            <pc:docMk/>
            <pc:sldMk cId="3075188508" sldId="283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28:19.127" v="4259" actId="13926"/>
          <ac:spMkLst>
            <pc:docMk/>
            <pc:sldMk cId="3075188508" sldId="283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31:09.771" v="4271" actId="1076"/>
          <ac:spMkLst>
            <pc:docMk/>
            <pc:sldMk cId="3075188508" sldId="283"/>
            <ac:spMk id="11" creationId="{4845BE87-F74F-F64F-ED31-0BB13D10AD65}"/>
          </ac:spMkLst>
        </pc:spChg>
        <pc:picChg chg="add mod">
          <ac:chgData name="Lauren Kearney" userId="b4143d71-0b4c-487b-ad54-94c3c8f1ceb9" providerId="ADAL" clId="{C21CF6CD-92CA-4B6D-99E9-5F45993CA370}" dt="2023-10-31T15:31:09.329" v="4270" actId="14100"/>
          <ac:picMkLst>
            <pc:docMk/>
            <pc:sldMk cId="3075188508" sldId="283"/>
            <ac:picMk id="7" creationId="{E3E91C2C-5609-9C43-05DC-F116C87559AD}"/>
          </ac:picMkLst>
        </pc:picChg>
      </pc:sldChg>
      <pc:sldChg chg="addSp modSp add mod">
        <pc:chgData name="Lauren Kearney" userId="b4143d71-0b4c-487b-ad54-94c3c8f1ceb9" providerId="ADAL" clId="{C21CF6CD-92CA-4B6D-99E9-5F45993CA370}" dt="2023-12-20T10:57:34.228" v="5238" actId="14100"/>
        <pc:sldMkLst>
          <pc:docMk/>
          <pc:sldMk cId="583842863" sldId="284"/>
        </pc:sldMkLst>
        <pc:spChg chg="mod">
          <ac:chgData name="Lauren Kearney" userId="b4143d71-0b4c-487b-ad54-94c3c8f1ceb9" providerId="ADAL" clId="{C21CF6CD-92CA-4B6D-99E9-5F45993CA370}" dt="2023-12-20T10:57:34.228" v="5238" actId="14100"/>
          <ac:spMkLst>
            <pc:docMk/>
            <pc:sldMk cId="583842863" sldId="284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31:25.397" v="4274" actId="13926"/>
          <ac:spMkLst>
            <pc:docMk/>
            <pc:sldMk cId="583842863" sldId="284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31:31.187" v="4275" actId="13926"/>
          <ac:spMkLst>
            <pc:docMk/>
            <pc:sldMk cId="583842863" sldId="284"/>
            <ac:spMk id="11" creationId="{4845BE87-F74F-F64F-ED31-0BB13D10AD65}"/>
          </ac:spMkLst>
        </pc:spChg>
        <pc:picChg chg="add mod">
          <ac:chgData name="Lauren Kearney" userId="b4143d71-0b4c-487b-ad54-94c3c8f1ceb9" providerId="ADAL" clId="{C21CF6CD-92CA-4B6D-99E9-5F45993CA370}" dt="2023-10-31T15:32:03.178" v="4279" actId="1076"/>
          <ac:picMkLst>
            <pc:docMk/>
            <pc:sldMk cId="583842863" sldId="284"/>
            <ac:picMk id="7" creationId="{69E4BEA3-E283-C6F4-2406-F91359439AC5}"/>
          </ac:picMkLst>
        </pc:picChg>
      </pc:sldChg>
      <pc:sldChg chg="addSp delSp modSp add mod">
        <pc:chgData name="Lauren Kearney" userId="b4143d71-0b4c-487b-ad54-94c3c8f1ceb9" providerId="ADAL" clId="{C21CF6CD-92CA-4B6D-99E9-5F45993CA370}" dt="2023-12-20T10:57:39.580" v="5239" actId="14100"/>
        <pc:sldMkLst>
          <pc:docMk/>
          <pc:sldMk cId="2345717186" sldId="285"/>
        </pc:sldMkLst>
        <pc:spChg chg="mod">
          <ac:chgData name="Lauren Kearney" userId="b4143d71-0b4c-487b-ad54-94c3c8f1ceb9" providerId="ADAL" clId="{C21CF6CD-92CA-4B6D-99E9-5F45993CA370}" dt="2023-12-20T10:57:39.580" v="5239" actId="14100"/>
          <ac:spMkLst>
            <pc:docMk/>
            <pc:sldMk cId="2345717186" sldId="285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32:41.415" v="4288" actId="13926"/>
          <ac:spMkLst>
            <pc:docMk/>
            <pc:sldMk cId="2345717186" sldId="285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33:23.941" v="4289" actId="13926"/>
          <ac:spMkLst>
            <pc:docMk/>
            <pc:sldMk cId="2345717186" sldId="285"/>
            <ac:spMk id="11" creationId="{4845BE87-F74F-F64F-ED31-0BB13D10AD65}"/>
          </ac:spMkLst>
        </pc:spChg>
        <pc:picChg chg="del">
          <ac:chgData name="Lauren Kearney" userId="b4143d71-0b4c-487b-ad54-94c3c8f1ceb9" providerId="ADAL" clId="{C21CF6CD-92CA-4B6D-99E9-5F45993CA370}" dt="2023-10-31T15:33:25.452" v="4290" actId="478"/>
          <ac:picMkLst>
            <pc:docMk/>
            <pc:sldMk cId="2345717186" sldId="285"/>
            <ac:picMk id="7" creationId="{69E4BEA3-E283-C6F4-2406-F91359439AC5}"/>
          </ac:picMkLst>
        </pc:picChg>
        <pc:picChg chg="add mod">
          <ac:chgData name="Lauren Kearney" userId="b4143d71-0b4c-487b-ad54-94c3c8f1ceb9" providerId="ADAL" clId="{C21CF6CD-92CA-4B6D-99E9-5F45993CA370}" dt="2023-10-31T15:33:36.124" v="4292" actId="1076"/>
          <ac:picMkLst>
            <pc:docMk/>
            <pc:sldMk cId="2345717186" sldId="285"/>
            <ac:picMk id="9" creationId="{17A97292-8EF3-A333-24AF-A322A179215F}"/>
          </ac:picMkLst>
        </pc:picChg>
      </pc:sldChg>
      <pc:sldChg chg="addSp delSp modSp add mod">
        <pc:chgData name="Lauren Kearney" userId="b4143d71-0b4c-487b-ad54-94c3c8f1ceb9" providerId="ADAL" clId="{C21CF6CD-92CA-4B6D-99E9-5F45993CA370}" dt="2023-12-20T10:57:43.676" v="5240" actId="14100"/>
        <pc:sldMkLst>
          <pc:docMk/>
          <pc:sldMk cId="605126956" sldId="286"/>
        </pc:sldMkLst>
        <pc:spChg chg="mod">
          <ac:chgData name="Lauren Kearney" userId="b4143d71-0b4c-487b-ad54-94c3c8f1ceb9" providerId="ADAL" clId="{C21CF6CD-92CA-4B6D-99E9-5F45993CA370}" dt="2023-12-20T10:57:43.676" v="5240" actId="14100"/>
          <ac:spMkLst>
            <pc:docMk/>
            <pc:sldMk cId="605126956" sldId="286"/>
            <ac:spMk id="4" creationId="{1B758FB9-9D8A-6B4F-90F2-BDD3ED420617}"/>
          </ac:spMkLst>
        </pc:spChg>
        <pc:spChg chg="mod">
          <ac:chgData name="Lauren Kearney" userId="b4143d71-0b4c-487b-ad54-94c3c8f1ceb9" providerId="ADAL" clId="{C21CF6CD-92CA-4B6D-99E9-5F45993CA370}" dt="2023-10-31T15:35:32.619" v="4311" actId="20577"/>
          <ac:spMkLst>
            <pc:docMk/>
            <pc:sldMk cId="605126956" sldId="286"/>
            <ac:spMk id="8" creationId="{CD992D88-BEAA-F618-50CB-1BB00D527F9F}"/>
          </ac:spMkLst>
        </pc:spChg>
        <pc:spChg chg="mod">
          <ac:chgData name="Lauren Kearney" userId="b4143d71-0b4c-487b-ad54-94c3c8f1ceb9" providerId="ADAL" clId="{C21CF6CD-92CA-4B6D-99E9-5F45993CA370}" dt="2023-10-31T15:33:51.942" v="4297" actId="13926"/>
          <ac:spMkLst>
            <pc:docMk/>
            <pc:sldMk cId="605126956" sldId="286"/>
            <ac:spMk id="10" creationId="{0184200B-095C-B230-B31B-134B01B35ABC}"/>
          </ac:spMkLst>
        </pc:spChg>
        <pc:spChg chg="mod">
          <ac:chgData name="Lauren Kearney" userId="b4143d71-0b4c-487b-ad54-94c3c8f1ceb9" providerId="ADAL" clId="{C21CF6CD-92CA-4B6D-99E9-5F45993CA370}" dt="2023-10-31T15:33:48.871" v="4296" actId="13926"/>
          <ac:spMkLst>
            <pc:docMk/>
            <pc:sldMk cId="605126956" sldId="286"/>
            <ac:spMk id="11" creationId="{4845BE87-F74F-F64F-ED31-0BB13D10AD65}"/>
          </ac:spMkLst>
        </pc:spChg>
        <pc:picChg chg="add mod">
          <ac:chgData name="Lauren Kearney" userId="b4143d71-0b4c-487b-ad54-94c3c8f1ceb9" providerId="ADAL" clId="{C21CF6CD-92CA-4B6D-99E9-5F45993CA370}" dt="2023-10-31T15:35:28.295" v="4300" actId="1076"/>
          <ac:picMkLst>
            <pc:docMk/>
            <pc:sldMk cId="605126956" sldId="286"/>
            <ac:picMk id="7" creationId="{A30A9C14-2692-6304-028D-536B99B04D7B}"/>
          </ac:picMkLst>
        </pc:picChg>
        <pc:picChg chg="del">
          <ac:chgData name="Lauren Kearney" userId="b4143d71-0b4c-487b-ad54-94c3c8f1ceb9" providerId="ADAL" clId="{C21CF6CD-92CA-4B6D-99E9-5F45993CA370}" dt="2023-10-31T15:35:22.878" v="4298" actId="478"/>
          <ac:picMkLst>
            <pc:docMk/>
            <pc:sldMk cId="605126956" sldId="286"/>
            <ac:picMk id="9" creationId="{17A97292-8EF3-A333-24AF-A322A179215F}"/>
          </ac:picMkLst>
        </pc:picChg>
      </pc:sldChg>
      <pc:sldChg chg="addSp modSp new mod">
        <pc:chgData name="Lauren Kearney" userId="b4143d71-0b4c-487b-ad54-94c3c8f1ceb9" providerId="ADAL" clId="{C21CF6CD-92CA-4B6D-99E9-5F45993CA370}" dt="2023-12-20T10:57:47.133" v="5241" actId="14100"/>
        <pc:sldMkLst>
          <pc:docMk/>
          <pc:sldMk cId="238053190" sldId="287"/>
        </pc:sldMkLst>
        <pc:spChg chg="mod">
          <ac:chgData name="Lauren Kearney" userId="b4143d71-0b4c-487b-ad54-94c3c8f1ceb9" providerId="ADAL" clId="{C21CF6CD-92CA-4B6D-99E9-5F45993CA370}" dt="2023-10-31T15:44:30.995" v="4659" actId="1076"/>
          <ac:spMkLst>
            <pc:docMk/>
            <pc:sldMk cId="238053190" sldId="287"/>
            <ac:spMk id="2" creationId="{D7BED7AA-4870-0587-ACF0-2568A33C0C3B}"/>
          </ac:spMkLst>
        </pc:spChg>
        <pc:spChg chg="mod">
          <ac:chgData name="Lauren Kearney" userId="b4143d71-0b4c-487b-ad54-94c3c8f1ceb9" providerId="ADAL" clId="{C21CF6CD-92CA-4B6D-99E9-5F45993CA370}" dt="2023-12-20T10:57:47.133" v="5241" actId="14100"/>
          <ac:spMkLst>
            <pc:docMk/>
            <pc:sldMk cId="238053190" sldId="287"/>
            <ac:spMk id="4" creationId="{0ACEEAC3-894F-1591-E0CD-8D3C2D769001}"/>
          </ac:spMkLst>
        </pc:spChg>
        <pc:spChg chg="add mod">
          <ac:chgData name="Lauren Kearney" userId="b4143d71-0b4c-487b-ad54-94c3c8f1ceb9" providerId="ADAL" clId="{C21CF6CD-92CA-4B6D-99E9-5F45993CA370}" dt="2023-10-31T15:44:24.155" v="4658" actId="1076"/>
          <ac:spMkLst>
            <pc:docMk/>
            <pc:sldMk cId="238053190" sldId="287"/>
            <ac:spMk id="6" creationId="{00C138F7-5EB1-1B1E-6436-7D6956EB53A8}"/>
          </ac:spMkLst>
        </pc:spChg>
        <pc:picChg chg="add mod">
          <ac:chgData name="Lauren Kearney" userId="b4143d71-0b4c-487b-ad54-94c3c8f1ceb9" providerId="ADAL" clId="{C21CF6CD-92CA-4B6D-99E9-5F45993CA370}" dt="2023-10-31T15:44:19.387" v="4657" actId="1076"/>
          <ac:picMkLst>
            <pc:docMk/>
            <pc:sldMk cId="238053190" sldId="287"/>
            <ac:picMk id="8" creationId="{1E3E5E58-18A9-1ED8-FA15-6CF4E8BB9212}"/>
          </ac:picMkLst>
        </pc:picChg>
      </pc:sldChg>
      <pc:sldChg chg="addSp modSp new del mod">
        <pc:chgData name="Lauren Kearney" userId="b4143d71-0b4c-487b-ad54-94c3c8f1ceb9" providerId="ADAL" clId="{C21CF6CD-92CA-4B6D-99E9-5F45993CA370}" dt="2023-10-31T15:53:51.649" v="4871" actId="47"/>
        <pc:sldMkLst>
          <pc:docMk/>
          <pc:sldMk cId="3606610820" sldId="288"/>
        </pc:sldMkLst>
        <pc:graphicFrameChg chg="add mod modGraphic">
          <ac:chgData name="Lauren Kearney" userId="b4143d71-0b4c-487b-ad54-94c3c8f1ceb9" providerId="ADAL" clId="{C21CF6CD-92CA-4B6D-99E9-5F45993CA370}" dt="2023-10-31T15:53:26.798" v="4870" actId="20577"/>
          <ac:graphicFrameMkLst>
            <pc:docMk/>
            <pc:sldMk cId="3606610820" sldId="288"/>
            <ac:graphicFrameMk id="6" creationId="{9A40D1F3-3130-03FA-4F36-2545E63D74C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27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The Woman in Black by Susan Hill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869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The Woman in Black by Susan Hill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595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i="1" dirty="0"/>
              <a:t>When I See Blue </a:t>
            </a:r>
            <a:r>
              <a:rPr lang="en-GB" sz="1200" dirty="0"/>
              <a:t>by Lily Bailey.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768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Dialogue tags, punctuation, tone and emotion.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81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Excerpt from A Monster Calls by Patrick Ness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3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Excerpt from A Monster Calls by Patrick Ness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844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Excerpt from A Monster Calls by Patrick Ness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3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ESB-RES-C188 L1G2-Speech to Connect-3.3-PPT-Bringing a text to life-narration and dialogue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ESB-RES-C188 L1G2-Speech to Connect-3.3-PPT-Bringing a text to life-narration and dialogue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ESB-RES-C188 L1G2-Speech to Connect-3.3-PPT-Bringing a text to life-narration and dialogue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m4a"/><Relationship Id="rId7" Type="http://schemas.openxmlformats.org/officeDocument/2006/relationships/image" Target="../media/image6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3847256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3 – Bringing a text to life – narration and dialogue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practise reading with fluency, and to know methods to bring the text alive for the audience.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Learned different ways to use voice and body language to present characters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Considered the characters in your own selected text and how they might be brought to life through their dialogue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Experimented with different voice techniques to present dialogue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356351"/>
            <a:ext cx="3816424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5CAE95-EA9C-B81D-BE57-9202CCAA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58059"/>
            <a:ext cx="7886700" cy="498734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Reading dialogue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FB54F-C2B6-091E-C1D8-B71AB38D3575}"/>
              </a:ext>
            </a:extLst>
          </p:cNvPr>
          <p:cNvSpPr txBox="1"/>
          <p:nvPr/>
        </p:nvSpPr>
        <p:spPr>
          <a:xfrm>
            <a:off x="395536" y="1628800"/>
            <a:ext cx="8424936" cy="39703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And then the monster spoke.</a:t>
            </a:r>
          </a:p>
          <a:p>
            <a:endParaRPr lang="en-GB" sz="1200" dirty="0"/>
          </a:p>
          <a:p>
            <a:r>
              <a:rPr lang="en-GB" sz="1200" b="1" dirty="0"/>
              <a:t>Conor O'Malley</a:t>
            </a:r>
            <a:r>
              <a:rPr lang="en-GB" sz="1200" dirty="0"/>
              <a:t>, it said, a huge gust of warm, compost-smelling breath rushing through Conor's window, blowing his hair back. Its voice rumbled low and loud, with a vibration so deep Conor could feel it in his chest.</a:t>
            </a:r>
          </a:p>
          <a:p>
            <a:endParaRPr lang="en-GB" sz="1200" dirty="0"/>
          </a:p>
          <a:p>
            <a:r>
              <a:rPr lang="en-GB" sz="1200" b="1" dirty="0"/>
              <a:t>I have come to get you, Conor O'Malley</a:t>
            </a:r>
            <a:r>
              <a:rPr lang="en-GB" sz="1200" dirty="0"/>
              <a:t>, the monster said, pushing against the house, shaking the pictures off Conor's wall, sending books and electronic gadgets and an old stuffed toy rhino tumbling to the floor.</a:t>
            </a:r>
          </a:p>
          <a:p>
            <a:endParaRPr lang="en-GB" sz="1200" dirty="0"/>
          </a:p>
          <a:p>
            <a:r>
              <a:rPr lang="en-GB" sz="1200" dirty="0"/>
              <a:t>A monster, Conor thought. A real, honest to-goodness monster. In real, waking life. Not in a dream, but here, at his window.</a:t>
            </a:r>
          </a:p>
          <a:p>
            <a:endParaRPr lang="en-GB" sz="1200" dirty="0"/>
          </a:p>
          <a:p>
            <a:r>
              <a:rPr lang="en-GB" sz="1200" dirty="0"/>
              <a:t>Come to get him.</a:t>
            </a:r>
          </a:p>
          <a:p>
            <a:endParaRPr lang="en-GB" sz="1200" dirty="0"/>
          </a:p>
          <a:p>
            <a:r>
              <a:rPr lang="en-GB" sz="1200" dirty="0"/>
              <a:t>But Conor didn't run.</a:t>
            </a:r>
          </a:p>
          <a:p>
            <a:endParaRPr lang="en-GB" sz="1200" dirty="0"/>
          </a:p>
          <a:p>
            <a:r>
              <a:rPr lang="en-GB" sz="1200" dirty="0"/>
              <a:t>In fact, he found he wasn't even frightened.</a:t>
            </a:r>
          </a:p>
          <a:p>
            <a:endParaRPr lang="en-GB" sz="1200" dirty="0"/>
          </a:p>
          <a:p>
            <a:r>
              <a:rPr lang="en-GB" sz="1200" dirty="0"/>
              <a:t>All he could feel, all he had felt since the monster revealed itself, was a growing disappointment.</a:t>
            </a:r>
          </a:p>
          <a:p>
            <a:endParaRPr lang="en-GB" sz="1200" dirty="0"/>
          </a:p>
          <a:p>
            <a:r>
              <a:rPr lang="en-GB" sz="1200" dirty="0"/>
              <a:t>Because this wasn't the monster he was expecting.</a:t>
            </a:r>
          </a:p>
          <a:p>
            <a:endParaRPr lang="en-GB" sz="1200" dirty="0"/>
          </a:p>
          <a:p>
            <a:r>
              <a:rPr lang="en-GB" sz="1200" dirty="0"/>
              <a:t>"So come and get me then," he said.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F89BAA-33AF-3AA9-5E39-6BD09D81FE56}"/>
              </a:ext>
            </a:extLst>
          </p:cNvPr>
          <p:cNvSpPr/>
          <p:nvPr/>
        </p:nvSpPr>
        <p:spPr>
          <a:xfrm>
            <a:off x="407272" y="5805264"/>
            <a:ext cx="8360852" cy="425656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Now try yourself with this extract from a little later in the chapter. Think about how the tone, mood, or atmosphere has changed. Have a go at saying Conor’s dialogue in the most convincing way you can. Listen to one another and give each other feedback.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15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3919264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5CAE95-EA9C-B81D-BE57-9202CCAA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58059"/>
            <a:ext cx="7886700" cy="498734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Reading dialogue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FB54F-C2B6-091E-C1D8-B71AB38D3575}"/>
              </a:ext>
            </a:extLst>
          </p:cNvPr>
          <p:cNvSpPr txBox="1"/>
          <p:nvPr/>
        </p:nvSpPr>
        <p:spPr>
          <a:xfrm>
            <a:off x="395536" y="1628800"/>
            <a:ext cx="8424936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Now try this with an extract from your selected pages of your chosen book:</a:t>
            </a:r>
            <a:endParaRPr lang="en-GB" sz="1200" dirty="0">
              <a:highlight>
                <a:srgbClr val="FF00FF"/>
              </a:highligh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F89BAA-33AF-3AA9-5E39-6BD09D81FE56}"/>
              </a:ext>
            </a:extLst>
          </p:cNvPr>
          <p:cNvSpPr/>
          <p:nvPr/>
        </p:nvSpPr>
        <p:spPr>
          <a:xfrm>
            <a:off x="363494" y="5216549"/>
            <a:ext cx="8489020" cy="425656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i="1" dirty="0">
                <a:solidFill>
                  <a:schemeClr val="tx1"/>
                </a:solidFill>
              </a:rPr>
              <a:t>Think about how you can use voice, pace and pause to reflect the character’s feelings, tone and expression.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D4AB0-7776-F58A-CCE3-BF9FEA576057}"/>
              </a:ext>
            </a:extLst>
          </p:cNvPr>
          <p:cNvSpPr txBox="1"/>
          <p:nvPr/>
        </p:nvSpPr>
        <p:spPr>
          <a:xfrm>
            <a:off x="761966" y="2019168"/>
            <a:ext cx="1769715" cy="2970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1" i="1" dirty="0"/>
              <a:t>Words They Say: </a:t>
            </a:r>
          </a:p>
          <a:p>
            <a:endParaRPr lang="en-GB" sz="1100" dirty="0"/>
          </a:p>
          <a:p>
            <a:r>
              <a:rPr lang="en-GB" sz="1100" dirty="0"/>
              <a:t>Pay attention to the actual words a character or narrator uses. The choice of words can reveal a lot about emotion and tone. </a:t>
            </a:r>
          </a:p>
          <a:p>
            <a:endParaRPr lang="en-GB" sz="1100" dirty="0"/>
          </a:p>
          <a:p>
            <a:r>
              <a:rPr lang="en-GB" sz="1100" dirty="0"/>
              <a:t>For example, if a character says, "I'm so excited!" you can tell they are feeling enthusiastic or happy. </a:t>
            </a:r>
          </a:p>
          <a:p>
            <a:endParaRPr lang="en-GB" sz="1100" dirty="0"/>
          </a:p>
          <a:p>
            <a:r>
              <a:rPr lang="en-GB" sz="1100" dirty="0"/>
              <a:t>On the other hand, if they say, "I can't believe this," it might indicate surprise or disbelief.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D7AA05-7D49-4F35-5B75-1C90C38E14E1}"/>
              </a:ext>
            </a:extLst>
          </p:cNvPr>
          <p:cNvSpPr txBox="1"/>
          <p:nvPr/>
        </p:nvSpPr>
        <p:spPr>
          <a:xfrm>
            <a:off x="2627784" y="2019168"/>
            <a:ext cx="1769715" cy="2970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1" i="1" dirty="0">
                <a:effectLst/>
              </a:rPr>
              <a:t>Dialogue Tags: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Look at the words used in the dialogue tags.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These tags are phrases like "he said" or "she asked" that tell you who is speaking. </a:t>
            </a:r>
          </a:p>
          <a:p>
            <a:r>
              <a:rPr lang="en-GB" sz="1100" b="0" i="0" dirty="0">
                <a:effectLst/>
              </a:rPr>
              <a:t>Sometimes, the dialogue tag itself can provide hints about a character's tone.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For instance, if the tag is "he shouted," you can infer that the character is speaking loudly or angrily.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1E90A8-5E34-A40E-CB24-AEE82104EABF}"/>
              </a:ext>
            </a:extLst>
          </p:cNvPr>
          <p:cNvSpPr txBox="1"/>
          <p:nvPr/>
        </p:nvSpPr>
        <p:spPr>
          <a:xfrm>
            <a:off x="4493602" y="2028638"/>
            <a:ext cx="1769715" cy="2960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Punctuation: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 way dialogue is punctuated can also convey a character's tone.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Exclamation marks (!) often indicate excitement or strong emotions, while ellipses (...) might suggest hesitation or uncertainty.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For example, "I don't know..." implies doubt or indecision.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E3C7E0-699A-5232-3695-F4DA30E86829}"/>
              </a:ext>
            </a:extLst>
          </p:cNvPr>
          <p:cNvSpPr txBox="1"/>
          <p:nvPr/>
        </p:nvSpPr>
        <p:spPr>
          <a:xfrm>
            <a:off x="6359420" y="2045465"/>
            <a:ext cx="1769715" cy="2960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Context: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Consider the overall context of the scene and the character's situation.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 setting, events leading up to the dialogue, and the characters' relationships can all influence how a character should sound.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If a character is in a tense situation, their tone may be more anxious or serious.</a:t>
            </a:r>
            <a:endParaRPr lang="en-GB" sz="11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44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3528226"/>
            <a:ext cx="4572000" cy="461665"/>
          </a:xfrm>
          <a:prstGeom prst="rect">
            <a:avLst/>
          </a:prstGeom>
          <a:solidFill>
            <a:srgbClr val="C3D71D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she stole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575556" y="4730159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How many meanings does his sentence have?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solidFill>
            <a:srgbClr val="C3D71D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she stole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Try to say the sentence to create each of these meanings by placing the emphasis on a different word: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81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49996" y="6356351"/>
            <a:ext cx="3834172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</a:t>
            </a:r>
            <a:r>
              <a:rPr lang="en-GB" sz="2400" b="1" dirty="0">
                <a:highlight>
                  <a:srgbClr val="FFFF00"/>
                </a:highlight>
              </a:rPr>
              <a:t>I </a:t>
            </a:r>
            <a:r>
              <a:rPr lang="en-GB" sz="2400" dirty="0"/>
              <a:t>didn't say she stole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D9A0AE-831A-8157-72BA-147CB749F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782" y="3142794"/>
            <a:ext cx="2984446" cy="18329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597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816423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</a:t>
            </a:r>
            <a:r>
              <a:rPr lang="en-GB" sz="2400" dirty="0">
                <a:highlight>
                  <a:srgbClr val="FFFF00"/>
                </a:highlight>
              </a:rPr>
              <a:t>say</a:t>
            </a:r>
            <a:r>
              <a:rPr lang="en-GB" sz="2400" dirty="0"/>
              <a:t> she stole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074DD9-1EC3-BEF8-B7BF-D095AA093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183" y="3068378"/>
            <a:ext cx="2257425" cy="2324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39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</a:t>
            </a:r>
            <a:r>
              <a:rPr lang="en-GB" sz="2400" dirty="0">
                <a:highlight>
                  <a:srgbClr val="FFFF00"/>
                </a:highlight>
              </a:rPr>
              <a:t>she</a:t>
            </a:r>
            <a:r>
              <a:rPr lang="en-GB" sz="2400" dirty="0"/>
              <a:t> stole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60854" y="3356758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E91C2C-5609-9C43-05DC-F116C875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565" y="3302485"/>
            <a:ext cx="2275268" cy="19936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88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6356351"/>
            <a:ext cx="3816424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she </a:t>
            </a:r>
            <a:r>
              <a:rPr lang="en-GB" sz="2400" dirty="0">
                <a:highlight>
                  <a:srgbClr val="FFFF00"/>
                </a:highlight>
              </a:rPr>
              <a:t>stole</a:t>
            </a:r>
            <a:r>
              <a:rPr lang="en-GB" sz="2400" dirty="0"/>
              <a:t> my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E4BEA3-E283-C6F4-2406-F91359439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037" y="3083813"/>
            <a:ext cx="2111918" cy="21039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842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841018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she stole </a:t>
            </a:r>
            <a:r>
              <a:rPr lang="en-GB" sz="2400" dirty="0">
                <a:highlight>
                  <a:srgbClr val="FFFF00"/>
                </a:highlight>
              </a:rPr>
              <a:t>my</a:t>
            </a:r>
            <a:r>
              <a:rPr lang="en-GB" sz="2400" dirty="0"/>
              <a:t> money."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A97292-8EF3-A333-24AF-A322A1792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746" y="3429000"/>
            <a:ext cx="1714500" cy="21050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17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581148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+mn-lt"/>
              </a:rPr>
              <a:t>Using emphasis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3847256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992D88-BEAA-F618-50CB-1BB00D527F9F}"/>
              </a:ext>
            </a:extLst>
          </p:cNvPr>
          <p:cNvSpPr txBox="1"/>
          <p:nvPr/>
        </p:nvSpPr>
        <p:spPr>
          <a:xfrm>
            <a:off x="395536" y="1561876"/>
            <a:ext cx="8280920" cy="523220"/>
          </a:xfrm>
          <a:prstGeom prst="rect">
            <a:avLst/>
          </a:prstGeom>
          <a:solidFill>
            <a:srgbClr val="FDD20A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Finally, we are going to think about which words we emphasise in dialogue, and how it can change the tone or meaning of what is being said.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84200B-095C-B230-B31B-134B01B35ABC}"/>
              </a:ext>
            </a:extLst>
          </p:cNvPr>
          <p:cNvSpPr txBox="1"/>
          <p:nvPr/>
        </p:nvSpPr>
        <p:spPr>
          <a:xfrm>
            <a:off x="2249996" y="251960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"I didn't say she stole my </a:t>
            </a:r>
            <a:r>
              <a:rPr lang="en-GB" sz="2400" dirty="0">
                <a:highlight>
                  <a:srgbClr val="FFFF00"/>
                </a:highlight>
              </a:rPr>
              <a:t>money.</a:t>
            </a:r>
            <a:r>
              <a:rPr lang="en-GB" sz="2400" dirty="0"/>
              <a:t>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5BE87-F74F-F64F-ED31-0BB13D10AD65}"/>
              </a:ext>
            </a:extLst>
          </p:cNvPr>
          <p:cNvSpPr txBox="1"/>
          <p:nvPr/>
        </p:nvSpPr>
        <p:spPr>
          <a:xfrm>
            <a:off x="395034" y="3341744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Maybe she borrowed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else, not 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highlight>
                  <a:srgbClr val="FFFF00"/>
                </a:highlight>
              </a:rPr>
              <a:t>She stole something else.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Someone else said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 implied it or wrote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</a:rPr>
              <a:t>It was someone else's money.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0A9C14-2692-6304-028D-536B99B04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496" y="3040913"/>
            <a:ext cx="1143000" cy="2076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2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24745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3847256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880924"/>
              </p:ext>
            </p:extLst>
          </p:nvPr>
        </p:nvGraphicFramePr>
        <p:xfrm>
          <a:off x="467544" y="1688172"/>
          <a:ext cx="8297674" cy="469405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44949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499438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3: Reading to Listeners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Time: 2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Good Pass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Merit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Distinction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549052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Style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Text 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read aloud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fluently in some places.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 is read aloud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fluently in most places.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 is read aloud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fluently in an unhurried way.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contrast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between narrative and dialogue.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Text is read aloud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fluently and expressively with appropriate pace and timing.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contrast between narrative and dialogue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places, characters are brought to life.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Text is read aloud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fluently and expressively with sensitive pace and timing.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contrast between narrative and dialogue.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Characters are brought fully to life.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  <a:tr h="1467229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Voice and Speech 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Delivered with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clear or audible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voice.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Delivered with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audible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voice.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Delivered with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audible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voice.  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 vocal variety and use of pause.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Delivered with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audible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voice.  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regular vocal variety,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pause and some variation of pace.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piece is delivered in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free and fluent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way. It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sensitively paced throughout,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use of pause.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369804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280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ED7AA-4870-0587-ACF0-2568A33C0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131" y="1279252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Using your own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4BF1B-9DD3-CE9F-C9A6-ED1064349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CEEAC3-894F-1591-E0CD-8D3C2D769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816424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6C981-FA23-9E41-D838-88DE3032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138F7-5EB1-1B1E-6436-7D6956EB53A8}"/>
              </a:ext>
            </a:extLst>
          </p:cNvPr>
          <p:cNvSpPr txBox="1"/>
          <p:nvPr/>
        </p:nvSpPr>
        <p:spPr>
          <a:xfrm>
            <a:off x="410131" y="233905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Choose three lines of dialogue from your selection of pages. 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Where is the best place to put the emphasis in each sentence?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Why?</a:t>
            </a:r>
          </a:p>
          <a:p>
            <a:endParaRPr lang="en-GB" sz="1600" dirty="0"/>
          </a:p>
          <a:p>
            <a:r>
              <a:rPr lang="en-GB" sz="1600" dirty="0"/>
              <a:t>Explain your choice to a partner. </a:t>
            </a:r>
          </a:p>
          <a:p>
            <a:r>
              <a:rPr lang="en-GB" sz="1600" dirty="0"/>
              <a:t>Be prepared to explain your choice to the whole group.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3E5E58-18A9-1ED8-FA15-6CF4E8BB9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351" y="1283320"/>
            <a:ext cx="2977246" cy="40073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3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07684"/>
            <a:ext cx="7886700" cy="504056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Putting it all together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816424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BEB30E-C65F-9F0A-300C-D04C5E8E8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1359712"/>
            <a:ext cx="3240360" cy="47488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3B3209-2573-9A6C-4F91-3126140662A0}"/>
              </a:ext>
            </a:extLst>
          </p:cNvPr>
          <p:cNvSpPr/>
          <p:nvPr/>
        </p:nvSpPr>
        <p:spPr>
          <a:xfrm>
            <a:off x="412989" y="2027251"/>
            <a:ext cx="4320480" cy="1800200"/>
          </a:xfrm>
          <a:prstGeom prst="rect">
            <a:avLst/>
          </a:prstGeom>
          <a:solidFill>
            <a:srgbClr val="FBD1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</a:rPr>
              <a:t>Ask a partner to select a page of your 12–13-page selection at random for you to read.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Have a go and self-assess your progress in reading aloud.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Give yourself a target to work on.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You can repeat the exercise as many times as you wish in the run-up to your assessment.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764EF2-BB21-EB9D-3BFF-6DC1DC0BF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89" y="4053364"/>
            <a:ext cx="2251118" cy="1887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342041-E766-92FD-E8F3-235F7C3B5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0514" y="4069521"/>
            <a:ext cx="2200275" cy="1962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4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F69F0-BEC3-EB1A-A4AE-6559BAC7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5"/>
            <a:ext cx="7886700" cy="504056"/>
          </a:xfrm>
        </p:spPr>
        <p:txBody>
          <a:bodyPr>
            <a:normAutofit/>
          </a:bodyPr>
          <a:lstStyle/>
          <a:p>
            <a:r>
              <a:rPr lang="en-GB" sz="2400" b="1" i="1" dirty="0">
                <a:latin typeface="+mn-lt"/>
              </a:rPr>
              <a:t>What is the difference between narration and dialogue?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C185B-E6BE-6646-69C0-9B32A3567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2A6B9-85F7-379A-33E5-A4C43792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6351"/>
            <a:ext cx="3816711" cy="365125"/>
          </a:xfrm>
        </p:spPr>
        <p:txBody>
          <a:bodyPr/>
          <a:lstStyle/>
          <a:p>
            <a:r>
              <a:rPr lang="en-US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FC4FF-E7F7-65A1-626C-1F911096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E8B6E8C-CF5B-B70E-DB18-9D100A50415D}"/>
              </a:ext>
            </a:extLst>
          </p:cNvPr>
          <p:cNvSpPr/>
          <p:nvPr/>
        </p:nvSpPr>
        <p:spPr>
          <a:xfrm>
            <a:off x="726200" y="1783188"/>
            <a:ext cx="4913250" cy="443122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BBE33D-2E26-9B69-7DD9-7C264A1DE997}"/>
              </a:ext>
            </a:extLst>
          </p:cNvPr>
          <p:cNvSpPr txBox="1"/>
          <p:nvPr/>
        </p:nvSpPr>
        <p:spPr>
          <a:xfrm>
            <a:off x="323528" y="5379094"/>
            <a:ext cx="1481412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Action and Movement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33FC9-A415-F235-186A-F4675AC64B06}"/>
              </a:ext>
            </a:extLst>
          </p:cNvPr>
          <p:cNvSpPr txBox="1"/>
          <p:nvPr/>
        </p:nvSpPr>
        <p:spPr>
          <a:xfrm>
            <a:off x="323528" y="4626330"/>
            <a:ext cx="1481412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Character’s Thoughts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ADC09C-3858-56A6-60E2-19BFAA6DB158}"/>
              </a:ext>
            </a:extLst>
          </p:cNvPr>
          <p:cNvSpPr txBox="1"/>
          <p:nvPr/>
        </p:nvSpPr>
        <p:spPr>
          <a:xfrm>
            <a:off x="323528" y="5002712"/>
            <a:ext cx="1258795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Character's Tone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12FCB2-5D17-0320-1384-5747CBA7824D}"/>
              </a:ext>
            </a:extLst>
          </p:cNvPr>
          <p:cNvSpPr txBox="1"/>
          <p:nvPr/>
        </p:nvSpPr>
        <p:spPr>
          <a:xfrm>
            <a:off x="323528" y="1622324"/>
            <a:ext cx="985144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971073-B9B8-5467-9CCD-0FEF5B86DB04}"/>
              </a:ext>
            </a:extLst>
          </p:cNvPr>
          <p:cNvSpPr txBox="1"/>
          <p:nvPr/>
        </p:nvSpPr>
        <p:spPr>
          <a:xfrm>
            <a:off x="323528" y="2091039"/>
            <a:ext cx="1535143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Conversations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9EFED7-9268-8384-4694-1C90BE640AED}"/>
              </a:ext>
            </a:extLst>
          </p:cNvPr>
          <p:cNvSpPr txBox="1"/>
          <p:nvPr/>
        </p:nvSpPr>
        <p:spPr>
          <a:xfrm>
            <a:off x="323528" y="2559754"/>
            <a:ext cx="1512497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Emotions and Feelings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49DCBB-8417-3AF1-65D2-7C5261D66D5F}"/>
              </a:ext>
            </a:extLst>
          </p:cNvPr>
          <p:cNvSpPr txBox="1"/>
          <p:nvPr/>
        </p:nvSpPr>
        <p:spPr>
          <a:xfrm>
            <a:off x="323528" y="2936136"/>
            <a:ext cx="1182403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Inner Monologue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75C1B1-B842-D3A7-3CFD-7A8B940C1025}"/>
              </a:ext>
            </a:extLst>
          </p:cNvPr>
          <p:cNvSpPr txBox="1"/>
          <p:nvPr/>
        </p:nvSpPr>
        <p:spPr>
          <a:xfrm>
            <a:off x="323528" y="5755476"/>
            <a:ext cx="1286762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Author's Voice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84EEB0-6A37-D565-B4C8-38CDE0070348}"/>
              </a:ext>
            </a:extLst>
          </p:cNvPr>
          <p:cNvSpPr txBox="1"/>
          <p:nvPr/>
        </p:nvSpPr>
        <p:spPr>
          <a:xfrm>
            <a:off x="323528" y="3688900"/>
            <a:ext cx="1791658" cy="442035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Speech Tags (e.g., "he said," "she exclaimed")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F7B76-99D1-3E04-0BF3-206F3A42C526}"/>
              </a:ext>
            </a:extLst>
          </p:cNvPr>
          <p:cNvSpPr txBox="1"/>
          <p:nvPr/>
        </p:nvSpPr>
        <p:spPr>
          <a:xfrm>
            <a:off x="323528" y="3312518"/>
            <a:ext cx="968725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Flashbacks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D53B67-4E04-8F03-BD87-ABC273DA973B}"/>
              </a:ext>
            </a:extLst>
          </p:cNvPr>
          <p:cNvSpPr txBox="1"/>
          <p:nvPr/>
        </p:nvSpPr>
        <p:spPr>
          <a:xfrm>
            <a:off x="323528" y="4249948"/>
            <a:ext cx="1182403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Exposition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3C65B-138B-3752-0E20-C231B4463D00}"/>
              </a:ext>
            </a:extLst>
          </p:cNvPr>
          <p:cNvSpPr txBox="1"/>
          <p:nvPr/>
        </p:nvSpPr>
        <p:spPr>
          <a:xfrm>
            <a:off x="323528" y="6131854"/>
            <a:ext cx="1258795" cy="257369"/>
          </a:xfrm>
          <a:prstGeom prst="rect">
            <a:avLst/>
          </a:prstGeom>
          <a:solidFill>
            <a:srgbClr val="E7F199"/>
          </a:solidFill>
        </p:spPr>
        <p:txBody>
          <a:bodyPr wrap="square" lIns="36000" tIns="36000" rIns="36000" bIns="36000" anchor="ctr">
            <a:spAutoFit/>
          </a:bodyPr>
          <a:lstStyle/>
          <a:p>
            <a:r>
              <a:rPr lang="en-GB" sz="1200" dirty="0"/>
              <a:t>Overlapping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340D845-CA9E-523B-89B9-9267181E3A17}"/>
              </a:ext>
            </a:extLst>
          </p:cNvPr>
          <p:cNvSpPr txBox="1"/>
          <p:nvPr/>
        </p:nvSpPr>
        <p:spPr>
          <a:xfrm>
            <a:off x="2491556" y="183896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Narration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7125F01-3BA3-89B9-25C1-59C34D396E09}"/>
              </a:ext>
            </a:extLst>
          </p:cNvPr>
          <p:cNvSpPr txBox="1"/>
          <p:nvPr/>
        </p:nvSpPr>
        <p:spPr>
          <a:xfrm>
            <a:off x="5485205" y="183868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Dialogue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4A8A920-28AD-7DBF-BC8E-2B6C6F4081BF}"/>
              </a:ext>
            </a:extLst>
          </p:cNvPr>
          <p:cNvSpPr/>
          <p:nvPr/>
        </p:nvSpPr>
        <p:spPr>
          <a:xfrm>
            <a:off x="3563888" y="1783188"/>
            <a:ext cx="4913250" cy="443122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6517448-BF30-55CF-310A-E6331858A002}"/>
              </a:ext>
            </a:extLst>
          </p:cNvPr>
          <p:cNvGrpSpPr/>
          <p:nvPr/>
        </p:nvGrpSpPr>
        <p:grpSpPr>
          <a:xfrm>
            <a:off x="5923036" y="3158668"/>
            <a:ext cx="2039237" cy="1680269"/>
            <a:chOff x="5236020" y="3737250"/>
            <a:chExt cx="2186457" cy="148547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F7B878C-8801-7159-B6E0-1A752301D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020" y="3737250"/>
              <a:ext cx="2186457" cy="1485478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7AD85CE-F8F0-B334-E996-EFBD7B2A0962}"/>
                </a:ext>
              </a:extLst>
            </p:cNvPr>
            <p:cNvSpPr txBox="1"/>
            <p:nvPr/>
          </p:nvSpPr>
          <p:spPr>
            <a:xfrm>
              <a:off x="5409092" y="4025402"/>
              <a:ext cx="1840310" cy="571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Sort these features of narration and dialogue into the Venn diagram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0D6A643A-7EF7-A631-1426-4035945D1928}"/>
              </a:ext>
            </a:extLst>
          </p:cNvPr>
          <p:cNvSpPr/>
          <p:nvPr/>
        </p:nvSpPr>
        <p:spPr>
          <a:xfrm>
            <a:off x="5643562" y="4986897"/>
            <a:ext cx="3041452" cy="257369"/>
          </a:xfrm>
          <a:prstGeom prst="rect">
            <a:avLst/>
          </a:prstGeom>
          <a:solidFill>
            <a:srgbClr val="FBD1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Can you add any more of your own?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AD8A2-ECFC-C94F-C283-73C57C1598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54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F69F0-BEC3-EB1A-A4AE-6559BAC7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5"/>
            <a:ext cx="7886700" cy="504056"/>
          </a:xfrm>
        </p:spPr>
        <p:txBody>
          <a:bodyPr>
            <a:normAutofit/>
          </a:bodyPr>
          <a:lstStyle/>
          <a:p>
            <a:r>
              <a:rPr lang="en-GB" sz="2400" b="1" i="1" dirty="0">
                <a:latin typeface="+mn-lt"/>
              </a:rPr>
              <a:t>What is the difference between narration and dialogue?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C185B-E6BE-6646-69C0-9B32A3567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2A6B9-85F7-379A-33E5-A4C43792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5" y="6356351"/>
            <a:ext cx="3930736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FC4FF-E7F7-65A1-626C-1F911096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E8B6E8C-CF5B-B70E-DB18-9D100A50415D}"/>
              </a:ext>
            </a:extLst>
          </p:cNvPr>
          <p:cNvSpPr/>
          <p:nvPr/>
        </p:nvSpPr>
        <p:spPr>
          <a:xfrm>
            <a:off x="427458" y="1776961"/>
            <a:ext cx="4913250" cy="44312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4A8A920-28AD-7DBF-BC8E-2B6C6F4081BF}"/>
              </a:ext>
            </a:extLst>
          </p:cNvPr>
          <p:cNvSpPr/>
          <p:nvPr/>
        </p:nvSpPr>
        <p:spPr>
          <a:xfrm>
            <a:off x="3265146" y="1776961"/>
            <a:ext cx="4913250" cy="44312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BBE33D-2E26-9B69-7DD9-7C264A1DE997}"/>
              </a:ext>
            </a:extLst>
          </p:cNvPr>
          <p:cNvSpPr txBox="1"/>
          <p:nvPr/>
        </p:nvSpPr>
        <p:spPr>
          <a:xfrm>
            <a:off x="1320695" y="4701444"/>
            <a:ext cx="1481412" cy="257369"/>
          </a:xfrm>
          <a:prstGeom prst="rect">
            <a:avLst/>
          </a:prstGeom>
          <a:solidFill>
            <a:srgbClr val="FDD20A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Action and Movement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33FC9-A415-F235-186A-F4675AC64B06}"/>
              </a:ext>
            </a:extLst>
          </p:cNvPr>
          <p:cNvSpPr txBox="1"/>
          <p:nvPr/>
        </p:nvSpPr>
        <p:spPr>
          <a:xfrm>
            <a:off x="3492419" y="4175380"/>
            <a:ext cx="1512497" cy="257369"/>
          </a:xfrm>
          <a:prstGeom prst="rect">
            <a:avLst/>
          </a:prstGeom>
          <a:solidFill>
            <a:srgbClr val="C3D71D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Character’s Thoughts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ADC09C-3858-56A6-60E2-19BFAA6DB158}"/>
              </a:ext>
            </a:extLst>
          </p:cNvPr>
          <p:cNvSpPr txBox="1"/>
          <p:nvPr/>
        </p:nvSpPr>
        <p:spPr>
          <a:xfrm>
            <a:off x="6094025" y="4294056"/>
            <a:ext cx="1258795" cy="257369"/>
          </a:xfrm>
          <a:prstGeom prst="rect">
            <a:avLst/>
          </a:prstGeom>
          <a:solidFill>
            <a:srgbClr val="F68B1F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Character's Tone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12FCB2-5D17-0320-1384-5747CBA7824D}"/>
              </a:ext>
            </a:extLst>
          </p:cNvPr>
          <p:cNvSpPr txBox="1"/>
          <p:nvPr/>
        </p:nvSpPr>
        <p:spPr>
          <a:xfrm>
            <a:off x="2135387" y="2320168"/>
            <a:ext cx="985144" cy="257369"/>
          </a:xfrm>
          <a:prstGeom prst="rect">
            <a:avLst/>
          </a:prstGeom>
          <a:solidFill>
            <a:srgbClr val="FDD20A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Description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971073-B9B8-5467-9CCD-0FEF5B86DB04}"/>
              </a:ext>
            </a:extLst>
          </p:cNvPr>
          <p:cNvSpPr txBox="1"/>
          <p:nvPr/>
        </p:nvSpPr>
        <p:spPr>
          <a:xfrm>
            <a:off x="5525386" y="2568348"/>
            <a:ext cx="1535143" cy="257369"/>
          </a:xfrm>
          <a:prstGeom prst="rect">
            <a:avLst/>
          </a:prstGeom>
          <a:solidFill>
            <a:srgbClr val="F68B1F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Conversations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9EFED7-9268-8384-4694-1C90BE640AED}"/>
              </a:ext>
            </a:extLst>
          </p:cNvPr>
          <p:cNvSpPr txBox="1"/>
          <p:nvPr/>
        </p:nvSpPr>
        <p:spPr>
          <a:xfrm>
            <a:off x="3549850" y="3536811"/>
            <a:ext cx="1512497" cy="257369"/>
          </a:xfrm>
          <a:prstGeom prst="rect">
            <a:avLst/>
          </a:prstGeom>
          <a:solidFill>
            <a:srgbClr val="C3D71D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Emotions and Feelings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49DCBB-8417-3AF1-65D2-7C5261D66D5F}"/>
              </a:ext>
            </a:extLst>
          </p:cNvPr>
          <p:cNvSpPr txBox="1"/>
          <p:nvPr/>
        </p:nvSpPr>
        <p:spPr>
          <a:xfrm>
            <a:off x="1393653" y="2918050"/>
            <a:ext cx="1182403" cy="257369"/>
          </a:xfrm>
          <a:prstGeom prst="rect">
            <a:avLst/>
          </a:prstGeom>
          <a:solidFill>
            <a:srgbClr val="FDD20A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Inner Monologue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75C1B1-B842-D3A7-3CFD-7A8B940C1025}"/>
              </a:ext>
            </a:extLst>
          </p:cNvPr>
          <p:cNvSpPr txBox="1"/>
          <p:nvPr/>
        </p:nvSpPr>
        <p:spPr>
          <a:xfrm>
            <a:off x="3584992" y="4787831"/>
            <a:ext cx="1286762" cy="257369"/>
          </a:xfrm>
          <a:prstGeom prst="rect">
            <a:avLst/>
          </a:prstGeom>
          <a:solidFill>
            <a:srgbClr val="C3D71D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Author's Voice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84EEB0-6A37-D565-B4C8-38CDE0070348}"/>
              </a:ext>
            </a:extLst>
          </p:cNvPr>
          <p:cNvSpPr txBox="1"/>
          <p:nvPr/>
        </p:nvSpPr>
        <p:spPr>
          <a:xfrm>
            <a:off x="5838441" y="3314150"/>
            <a:ext cx="1791658" cy="442035"/>
          </a:xfrm>
          <a:prstGeom prst="rect">
            <a:avLst/>
          </a:prstGeom>
          <a:solidFill>
            <a:srgbClr val="F68B1F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Speech Tags (e.g., "he said," "she exclaimed")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F7B76-99D1-3E04-0BF3-206F3A42C526}"/>
              </a:ext>
            </a:extLst>
          </p:cNvPr>
          <p:cNvSpPr txBox="1"/>
          <p:nvPr/>
        </p:nvSpPr>
        <p:spPr>
          <a:xfrm>
            <a:off x="3833710" y="3030510"/>
            <a:ext cx="968725" cy="257369"/>
          </a:xfrm>
          <a:prstGeom prst="rect">
            <a:avLst/>
          </a:prstGeom>
          <a:solidFill>
            <a:srgbClr val="C3D71D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Flashbacks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D53B67-4E04-8F03-BD87-ABC273DA973B}"/>
              </a:ext>
            </a:extLst>
          </p:cNvPr>
          <p:cNvSpPr txBox="1"/>
          <p:nvPr/>
        </p:nvSpPr>
        <p:spPr>
          <a:xfrm>
            <a:off x="1020688" y="3743160"/>
            <a:ext cx="1182403" cy="257369"/>
          </a:xfrm>
          <a:prstGeom prst="rect">
            <a:avLst/>
          </a:prstGeom>
          <a:solidFill>
            <a:srgbClr val="FDD20A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Exposition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3C65B-138B-3752-0E20-C231B4463D00}"/>
              </a:ext>
            </a:extLst>
          </p:cNvPr>
          <p:cNvSpPr txBox="1"/>
          <p:nvPr/>
        </p:nvSpPr>
        <p:spPr>
          <a:xfrm>
            <a:off x="5670669" y="4951564"/>
            <a:ext cx="1258795" cy="257369"/>
          </a:xfrm>
          <a:prstGeom prst="rect">
            <a:avLst/>
          </a:prstGeom>
          <a:solidFill>
            <a:srgbClr val="F68B1F"/>
          </a:solidFill>
        </p:spPr>
        <p:txBody>
          <a:bodyPr wrap="square" lIns="36000" tIns="36000" rIns="36000" bIns="36000" anchor="ctr">
            <a:spAutoFit/>
          </a:bodyPr>
          <a:lstStyle/>
          <a:p>
            <a:pPr algn="ctr"/>
            <a:r>
              <a:rPr lang="en-GB" sz="1200" dirty="0"/>
              <a:t>Overlapping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09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16FD-4F36-0F73-6D5D-0DC4B6F09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9660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Reading narration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B328E-BCC2-5ECD-8F58-E0472460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DA21D-650A-8A57-C690-5C6E7EE78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3960440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E6BA2-6AF0-19A1-EDD1-5D649931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B2CF37-9AC6-5114-7DA7-9D84B084B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96" y="1852399"/>
            <a:ext cx="5147212" cy="393464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32296B4-423A-100B-0A99-A86A748B5A89}"/>
              </a:ext>
            </a:extLst>
          </p:cNvPr>
          <p:cNvSpPr/>
          <p:nvPr/>
        </p:nvSpPr>
        <p:spPr>
          <a:xfrm>
            <a:off x="6084168" y="5520315"/>
            <a:ext cx="2534336" cy="494213"/>
          </a:xfrm>
          <a:prstGeom prst="rect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</a:rPr>
              <a:t>What methods might a reader use to reflect these?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3C836F-6FD3-310A-B733-B6A80F79E119}"/>
              </a:ext>
            </a:extLst>
          </p:cNvPr>
          <p:cNvSpPr/>
          <p:nvPr/>
        </p:nvSpPr>
        <p:spPr>
          <a:xfrm>
            <a:off x="6084168" y="1695724"/>
            <a:ext cx="2534336" cy="3749500"/>
          </a:xfrm>
          <a:prstGeom prst="rect">
            <a:avLst/>
          </a:prstGeom>
          <a:solidFill>
            <a:srgbClr val="FDD2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tone?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mood?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atmosphere?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CCC346-2AB8-7522-9344-5F782D4BC3C5}"/>
              </a:ext>
            </a:extLst>
          </p:cNvPr>
          <p:cNvSpPr/>
          <p:nvPr/>
        </p:nvSpPr>
        <p:spPr>
          <a:xfrm>
            <a:off x="6084168" y="1442155"/>
            <a:ext cx="2534336" cy="17847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Use the word bank to help you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58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16FD-4F36-0F73-6D5D-0DC4B6F09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9660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Reading narration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B328E-BCC2-5ECD-8F58-E0472460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DA21D-650A-8A57-C690-5C6E7EE78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3960440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E6BA2-6AF0-19A1-EDD1-5D649931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E73C32-0119-5B40-6BA7-EFD41EAB11E8}"/>
              </a:ext>
            </a:extLst>
          </p:cNvPr>
          <p:cNvSpPr/>
          <p:nvPr/>
        </p:nvSpPr>
        <p:spPr>
          <a:xfrm>
            <a:off x="6228184" y="2323878"/>
            <a:ext cx="2126060" cy="43204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pause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5B017A-D91A-7298-0886-78EF3CBA9D48}"/>
              </a:ext>
            </a:extLst>
          </p:cNvPr>
          <p:cNvSpPr/>
          <p:nvPr/>
        </p:nvSpPr>
        <p:spPr>
          <a:xfrm>
            <a:off x="6228184" y="2985661"/>
            <a:ext cx="2126060" cy="43204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207BCD-C363-2524-8E69-017B2E5FE5F2}"/>
              </a:ext>
            </a:extLst>
          </p:cNvPr>
          <p:cNvSpPr/>
          <p:nvPr/>
        </p:nvSpPr>
        <p:spPr>
          <a:xfrm>
            <a:off x="6228184" y="3647444"/>
            <a:ext cx="2126060" cy="43204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emphasis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B2CF37-9AC6-5114-7DA7-9D84B084B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021" y="1625084"/>
            <a:ext cx="5147212" cy="3934648"/>
          </a:xfrm>
          <a:prstGeom prst="rect">
            <a:avLst/>
          </a:prstGeom>
        </p:spPr>
      </p:pic>
      <p:pic>
        <p:nvPicPr>
          <p:cNvPr id="1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F04F259-38F4-F38F-3911-0D6F49B2FB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34039" y="5559732"/>
            <a:ext cx="609600" cy="6096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757EE85-10F8-0AC9-1166-C2D7ED8670F7}"/>
              </a:ext>
            </a:extLst>
          </p:cNvPr>
          <p:cNvSpPr/>
          <p:nvPr/>
        </p:nvSpPr>
        <p:spPr>
          <a:xfrm>
            <a:off x="6228184" y="4309227"/>
            <a:ext cx="2126060" cy="43204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pitch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E32FF7-7D56-3731-FCC4-3BA4ABA880B1}"/>
              </a:ext>
            </a:extLst>
          </p:cNvPr>
          <p:cNvSpPr/>
          <p:nvPr/>
        </p:nvSpPr>
        <p:spPr>
          <a:xfrm>
            <a:off x="6228184" y="4971009"/>
            <a:ext cx="2126060" cy="432048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volume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533B93-6C81-0F4C-B8B0-5F63BC3B62CD}"/>
              </a:ext>
            </a:extLst>
          </p:cNvPr>
          <p:cNvSpPr txBox="1"/>
          <p:nvPr/>
        </p:nvSpPr>
        <p:spPr>
          <a:xfrm>
            <a:off x="6084168" y="1529233"/>
            <a:ext cx="2376264" cy="646331"/>
          </a:xfrm>
          <a:prstGeom prst="rect">
            <a:avLst/>
          </a:prstGeom>
          <a:solidFill>
            <a:srgbClr val="FDD20A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Listen to the recording. </a:t>
            </a:r>
          </a:p>
          <a:p>
            <a:r>
              <a:rPr lang="en-GB" sz="1200" dirty="0"/>
              <a:t>Identify at least one place where the reader uses: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2296B4-423A-100B-0A99-A86A748B5A89}"/>
              </a:ext>
            </a:extLst>
          </p:cNvPr>
          <p:cNvSpPr/>
          <p:nvPr/>
        </p:nvSpPr>
        <p:spPr>
          <a:xfrm>
            <a:off x="462021" y="5746751"/>
            <a:ext cx="5558672" cy="479079"/>
          </a:xfrm>
          <a:prstGeom prst="rect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How is the reader using these methods to reflect the tone and atmosphere of the extract?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33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16FD-4F36-0F73-6D5D-0DC4B6F09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58" y="969590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Reading narration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B328E-BCC2-5ECD-8F58-E0472460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DA21D-650A-8A57-C690-5C6E7EE78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3" y="6356351"/>
            <a:ext cx="3829545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E6BA2-6AF0-19A1-EDD1-5D649931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B30D6E-AAD5-56EB-1B37-8407BBED41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12" t="-620" r="612" b="-1029"/>
          <a:stretch/>
        </p:blipFill>
        <p:spPr>
          <a:xfrm>
            <a:off x="337365" y="1531815"/>
            <a:ext cx="4671238" cy="482453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241BD4F-E6DE-6038-D12E-D78A0D9CB10C}"/>
              </a:ext>
            </a:extLst>
          </p:cNvPr>
          <p:cNvSpPr/>
          <p:nvPr/>
        </p:nvSpPr>
        <p:spPr>
          <a:xfrm>
            <a:off x="7229553" y="3029113"/>
            <a:ext cx="1491581" cy="3651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pause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4D4A24-7D70-1CC9-9B1D-B67445D06135}"/>
              </a:ext>
            </a:extLst>
          </p:cNvPr>
          <p:cNvSpPr/>
          <p:nvPr/>
        </p:nvSpPr>
        <p:spPr>
          <a:xfrm>
            <a:off x="7229552" y="3443119"/>
            <a:ext cx="1491581" cy="3651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4F9DBC-B264-BB7D-C307-C062D9A5FF47}"/>
              </a:ext>
            </a:extLst>
          </p:cNvPr>
          <p:cNvSpPr/>
          <p:nvPr/>
        </p:nvSpPr>
        <p:spPr>
          <a:xfrm>
            <a:off x="7229551" y="3875447"/>
            <a:ext cx="1491581" cy="3651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emphasis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D8FF94-EEA3-DDDC-BF7F-D7EF4CC2FD4D}"/>
              </a:ext>
            </a:extLst>
          </p:cNvPr>
          <p:cNvSpPr/>
          <p:nvPr/>
        </p:nvSpPr>
        <p:spPr>
          <a:xfrm>
            <a:off x="7229550" y="4307775"/>
            <a:ext cx="1491581" cy="3651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pitch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EE79C9-45ED-988C-C8B0-B73F10B3EFAA}"/>
              </a:ext>
            </a:extLst>
          </p:cNvPr>
          <p:cNvSpPr/>
          <p:nvPr/>
        </p:nvSpPr>
        <p:spPr>
          <a:xfrm>
            <a:off x="7229549" y="4721781"/>
            <a:ext cx="1491581" cy="365125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volume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EC22AA-9549-6DE8-E7B0-614DE6E5FC25}"/>
              </a:ext>
            </a:extLst>
          </p:cNvPr>
          <p:cNvGrpSpPr/>
          <p:nvPr/>
        </p:nvGrpSpPr>
        <p:grpSpPr>
          <a:xfrm>
            <a:off x="7061460" y="1481594"/>
            <a:ext cx="1768902" cy="1457659"/>
            <a:chOff x="5236020" y="3737250"/>
            <a:chExt cx="2186457" cy="148547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F05C343-1CAF-657B-E94A-2C1CCB5AC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020" y="3737250"/>
              <a:ext cx="2186457" cy="148547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40E355-FBBA-9E4A-109C-52180C324D55}"/>
                </a:ext>
              </a:extLst>
            </p:cNvPr>
            <p:cNvSpPr txBox="1"/>
            <p:nvPr/>
          </p:nvSpPr>
          <p:spPr>
            <a:xfrm>
              <a:off x="5409092" y="3960669"/>
              <a:ext cx="1840310" cy="78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Work in pairs or small groups on this extract from </a:t>
              </a:r>
              <a:r>
                <a:rPr lang="en-GB" sz="1100" i="1" dirty="0"/>
                <a:t>When I See Blue </a:t>
              </a:r>
              <a:r>
                <a:rPr lang="en-GB" sz="1100" dirty="0"/>
                <a:t>by Lily Bailey.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8ED6DA4-0CF5-545A-DDF6-AA0508809A73}"/>
              </a:ext>
            </a:extLst>
          </p:cNvPr>
          <p:cNvSpPr/>
          <p:nvPr/>
        </p:nvSpPr>
        <p:spPr>
          <a:xfrm>
            <a:off x="5108942" y="1531815"/>
            <a:ext cx="1779765" cy="4735463"/>
          </a:xfrm>
          <a:prstGeom prst="rect">
            <a:avLst/>
          </a:prstGeom>
          <a:solidFill>
            <a:srgbClr val="FDD2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tone?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mood?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How would you describe the atmosphere?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</a:rPr>
              <a:t>Where might you change pause, pace, emphasis, pitch or volume to reflect this?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9D6C62-7C5A-7BC4-6543-CB4DAFD8B352}"/>
              </a:ext>
            </a:extLst>
          </p:cNvPr>
          <p:cNvSpPr/>
          <p:nvPr/>
        </p:nvSpPr>
        <p:spPr>
          <a:xfrm>
            <a:off x="6994396" y="5157192"/>
            <a:ext cx="1903028" cy="1110086"/>
          </a:xfrm>
          <a:prstGeom prst="rect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Have a go at reading with different pauses, paces, pitch, volume and emphasis. Experiment and see how it changes the tone/mood/atmosphere.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1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47652"/>
            <a:ext cx="7886700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Reading dialogue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88992" y="6356351"/>
            <a:ext cx="3851160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071ABB-7E5D-9867-4CBE-0BBBAB639B50}"/>
              </a:ext>
            </a:extLst>
          </p:cNvPr>
          <p:cNvSpPr txBox="1"/>
          <p:nvPr/>
        </p:nvSpPr>
        <p:spPr>
          <a:xfrm>
            <a:off x="319277" y="1860833"/>
            <a:ext cx="6626215" cy="307777"/>
          </a:xfrm>
          <a:prstGeom prst="rect">
            <a:avLst/>
          </a:prstGeom>
          <a:solidFill>
            <a:srgbClr val="C3D71D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How do we know what a character should sound like when they’re speaking?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59391-AD2A-A202-FD01-6BADF6206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441" y="1191188"/>
            <a:ext cx="1769715" cy="18722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614A4F-733A-C4EE-B62E-FF7569EA1B7C}"/>
              </a:ext>
            </a:extLst>
          </p:cNvPr>
          <p:cNvSpPr txBox="1"/>
          <p:nvPr/>
        </p:nvSpPr>
        <p:spPr>
          <a:xfrm>
            <a:off x="319278" y="2270914"/>
            <a:ext cx="662898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When reading dialogue in a story, you can get clues about how a character should sound, which includes their emotions and tone, from various elements. Here's how you can interpret these cues: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8C55B-A4C0-82D3-AB59-499AB7B894C2}"/>
              </a:ext>
            </a:extLst>
          </p:cNvPr>
          <p:cNvSpPr txBox="1"/>
          <p:nvPr/>
        </p:nvSpPr>
        <p:spPr>
          <a:xfrm>
            <a:off x="319277" y="3037099"/>
            <a:ext cx="1769715" cy="2970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1" i="1" dirty="0"/>
              <a:t>Words They Say: </a:t>
            </a:r>
          </a:p>
          <a:p>
            <a:endParaRPr lang="en-GB" sz="1100" dirty="0"/>
          </a:p>
          <a:p>
            <a:r>
              <a:rPr lang="en-GB" sz="1100" dirty="0"/>
              <a:t>Pay attention to the actual words a character or narrator uses. The choice of words can reveal a lot about emotion and tone. </a:t>
            </a:r>
          </a:p>
          <a:p>
            <a:endParaRPr lang="en-GB" sz="1100" dirty="0"/>
          </a:p>
          <a:p>
            <a:r>
              <a:rPr lang="en-GB" sz="1100" dirty="0"/>
              <a:t>For example, if a character says, "I'm so excited!" you can tell they are feeling enthusiastic or happy. </a:t>
            </a:r>
          </a:p>
          <a:p>
            <a:endParaRPr lang="en-GB" sz="1100" dirty="0"/>
          </a:p>
          <a:p>
            <a:r>
              <a:rPr lang="en-GB" sz="1100" dirty="0"/>
              <a:t>On the other hand, if they say, "I can't believe this," it might indicate surprise or disbelief.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5BE4BF-3209-044A-AA27-4F9B5EC34183}"/>
              </a:ext>
            </a:extLst>
          </p:cNvPr>
          <p:cNvSpPr txBox="1"/>
          <p:nvPr/>
        </p:nvSpPr>
        <p:spPr>
          <a:xfrm>
            <a:off x="2185095" y="3037099"/>
            <a:ext cx="1769715" cy="2970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1" i="1" dirty="0">
                <a:effectLst/>
              </a:rPr>
              <a:t>Dialogue Tags: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Look at the words used in the dialogue tags.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These tags are phrases like "he said" or "she asked" that tell you who is speaking. </a:t>
            </a:r>
          </a:p>
          <a:p>
            <a:r>
              <a:rPr lang="en-GB" sz="1100" b="0" i="0" dirty="0">
                <a:effectLst/>
              </a:rPr>
              <a:t>Sometimes, the dialogue tag itself can provide hints about a character's tone.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For instance, if the tag is "he shouted," you can infer that the character is speaking loudly or angrily.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6CE151-4450-DDC5-2617-CEAF88A63BCD}"/>
              </a:ext>
            </a:extLst>
          </p:cNvPr>
          <p:cNvSpPr txBox="1"/>
          <p:nvPr/>
        </p:nvSpPr>
        <p:spPr>
          <a:xfrm>
            <a:off x="4050913" y="3046569"/>
            <a:ext cx="1769715" cy="2960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Punctuation: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 way dialogue is punctuated can also convey a character's tone.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Exclamation marks (!) often indicate excitement or strong emotions, while ellipses (...) might suggest hesitation or uncertainty.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For example, "I don't know..." implies doubt or indecision.</a:t>
            </a:r>
            <a:endParaRPr lang="en-GB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997719-FAF6-6878-CE17-530F7982F034}"/>
              </a:ext>
            </a:extLst>
          </p:cNvPr>
          <p:cNvSpPr txBox="1"/>
          <p:nvPr/>
        </p:nvSpPr>
        <p:spPr>
          <a:xfrm>
            <a:off x="5916731" y="3063396"/>
            <a:ext cx="1769715" cy="29605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Context: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Consider the overall context of the scene and the character's situation.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The setting, events leading up to the dialogue, and the characters' relationships can all influence how a character should sound. </a:t>
            </a:r>
          </a:p>
          <a:p>
            <a:endParaRPr lang="en-GB" sz="1100" dirty="0"/>
          </a:p>
          <a:p>
            <a:r>
              <a:rPr lang="en-GB" sz="1100" b="0" i="0" dirty="0">
                <a:effectLst/>
              </a:rPr>
              <a:t>If a character is in a tense situation, their tone may be more anxious or serious.</a:t>
            </a:r>
            <a:endParaRPr lang="en-GB" sz="11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76987" y="6356351"/>
            <a:ext cx="3835173" cy="365125"/>
          </a:xfrm>
        </p:spPr>
        <p:txBody>
          <a:bodyPr/>
          <a:lstStyle/>
          <a:p>
            <a:r>
              <a:rPr lang="en-US" dirty="0" smtClean="0"/>
              <a:t>ESB-RES-C188 </a:t>
            </a:r>
          </a:p>
          <a:p>
            <a:r>
              <a:rPr lang="en-US" dirty="0" smtClean="0"/>
              <a:t>L1G2-Speech to Connect-3.3-PPT-Bringing a text to life-narration and dialogue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5CAE95-EA9C-B81D-BE57-9202CCAA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58059"/>
            <a:ext cx="7886700" cy="498734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Reading dialogue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FB54F-C2B6-091E-C1D8-B71AB38D3575}"/>
              </a:ext>
            </a:extLst>
          </p:cNvPr>
          <p:cNvSpPr txBox="1"/>
          <p:nvPr/>
        </p:nvSpPr>
        <p:spPr>
          <a:xfrm>
            <a:off x="395536" y="1628800"/>
            <a:ext cx="8424936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He'd had a nightmare. Well, not a nightmare. The </a:t>
            </a:r>
            <a:r>
              <a:rPr lang="en-GB" sz="1200" dirty="0">
                <a:highlight>
                  <a:srgbClr val="FFFF00"/>
                </a:highlight>
              </a:rPr>
              <a:t>nightmare</a:t>
            </a:r>
            <a:r>
              <a:rPr lang="en-GB" sz="1200" dirty="0"/>
              <a:t>. The one he'd been having a lot lately. The one with the </a:t>
            </a:r>
            <a:r>
              <a:rPr lang="en-GB" sz="1200" dirty="0">
                <a:highlight>
                  <a:srgbClr val="FFFF00"/>
                </a:highlight>
              </a:rPr>
              <a:t>darkness</a:t>
            </a:r>
            <a:r>
              <a:rPr lang="en-GB" sz="1200" dirty="0"/>
              <a:t> and the wind and the </a:t>
            </a:r>
            <a:r>
              <a:rPr lang="en-GB" sz="1200" dirty="0">
                <a:highlight>
                  <a:srgbClr val="FFFF00"/>
                </a:highlight>
              </a:rPr>
              <a:t>screaming</a:t>
            </a:r>
            <a:r>
              <a:rPr lang="en-GB" sz="1200" dirty="0"/>
              <a:t>. The one with the hands </a:t>
            </a:r>
            <a:r>
              <a:rPr lang="en-GB" sz="1200" dirty="0">
                <a:highlight>
                  <a:srgbClr val="FFFF00"/>
                </a:highlight>
              </a:rPr>
              <a:t>slipping </a:t>
            </a:r>
            <a:r>
              <a:rPr lang="en-GB" sz="1200" dirty="0"/>
              <a:t>from his grasp, no matter how hard he tried to hold on. The one that always ended with –</a:t>
            </a:r>
          </a:p>
          <a:p>
            <a:endParaRPr lang="en-GB" sz="1200" dirty="0"/>
          </a:p>
          <a:p>
            <a:r>
              <a:rPr lang="en-GB" sz="1200" dirty="0"/>
              <a:t>"Go away," Conor </a:t>
            </a:r>
            <a:r>
              <a:rPr lang="en-GB" sz="1200" dirty="0">
                <a:highlight>
                  <a:srgbClr val="00FF00"/>
                </a:highlight>
              </a:rPr>
              <a:t>whispered</a:t>
            </a:r>
            <a:r>
              <a:rPr lang="en-GB" sz="1200" dirty="0"/>
              <a:t> into the darkness of his bedroom, </a:t>
            </a:r>
            <a:r>
              <a:rPr lang="en-GB" sz="1200" dirty="0">
                <a:highlight>
                  <a:srgbClr val="00FF00"/>
                </a:highlight>
              </a:rPr>
              <a:t>trying to push</a:t>
            </a:r>
            <a:r>
              <a:rPr lang="en-GB" sz="1200" dirty="0"/>
              <a:t> the nightmare back, not let it follow him into the world of waking. </a:t>
            </a:r>
            <a:r>
              <a:rPr lang="en-GB" sz="1200" dirty="0">
                <a:highlight>
                  <a:srgbClr val="FF00FF"/>
                </a:highlight>
              </a:rPr>
              <a:t>"Go away now."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0DF7F5-C3D3-158B-6AA5-85328B9EC780}"/>
              </a:ext>
            </a:extLst>
          </p:cNvPr>
          <p:cNvSpPr txBox="1"/>
          <p:nvPr/>
        </p:nvSpPr>
        <p:spPr>
          <a:xfrm>
            <a:off x="407272" y="2917449"/>
            <a:ext cx="1769715" cy="28045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/>
              <a:t>Words They Say:</a:t>
            </a:r>
            <a:br>
              <a:rPr lang="en-GB" sz="1100" b="1" i="1" dirty="0"/>
            </a:br>
            <a:r>
              <a:rPr lang="en-GB" sz="1100" b="1" i="1" dirty="0"/>
              <a:t/>
            </a:r>
            <a:br>
              <a:rPr lang="en-GB" sz="1100" b="1" i="1" dirty="0"/>
            </a:br>
            <a:r>
              <a:rPr lang="en-GB" sz="1100" dirty="0"/>
              <a:t>The character, Conor, mentions that he had "the </a:t>
            </a:r>
            <a:r>
              <a:rPr lang="en-GB" sz="1100" dirty="0">
                <a:highlight>
                  <a:srgbClr val="FFFF00"/>
                </a:highlight>
              </a:rPr>
              <a:t>nightmare</a:t>
            </a:r>
            <a:r>
              <a:rPr lang="en-GB" sz="1100" dirty="0"/>
              <a:t>" and describes it with unsettling details, such as "</a:t>
            </a:r>
            <a:r>
              <a:rPr lang="en-GB" sz="1100" dirty="0">
                <a:highlight>
                  <a:srgbClr val="FFFF00"/>
                </a:highlight>
              </a:rPr>
              <a:t>darkness</a:t>
            </a:r>
            <a:r>
              <a:rPr lang="en-GB" sz="1100" dirty="0"/>
              <a:t>” and “</a:t>
            </a:r>
            <a:r>
              <a:rPr lang="en-GB" sz="1100" dirty="0">
                <a:highlight>
                  <a:srgbClr val="FFFF00"/>
                </a:highlight>
              </a:rPr>
              <a:t>screaming</a:t>
            </a:r>
            <a:r>
              <a:rPr lang="en-GB" sz="1100" dirty="0"/>
              <a:t>" and the sense of helplessness with "hands </a:t>
            </a:r>
            <a:r>
              <a:rPr lang="en-GB" sz="1100" dirty="0">
                <a:highlight>
                  <a:srgbClr val="FFFF00"/>
                </a:highlight>
              </a:rPr>
              <a:t>slipping</a:t>
            </a:r>
            <a:r>
              <a:rPr lang="en-GB" sz="1100" dirty="0"/>
              <a:t> " </a:t>
            </a:r>
          </a:p>
          <a:p>
            <a:endParaRPr lang="en-GB" sz="1100" dirty="0"/>
          </a:p>
          <a:p>
            <a:r>
              <a:rPr lang="en-GB" sz="1100" dirty="0"/>
              <a:t>These words indicate that Conor is deeply troubled and scared.</a:t>
            </a:r>
          </a:p>
          <a:p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550D5E-3989-6B9E-34FE-B8DD8FCFA51F}"/>
              </a:ext>
            </a:extLst>
          </p:cNvPr>
          <p:cNvSpPr txBox="1"/>
          <p:nvPr/>
        </p:nvSpPr>
        <p:spPr>
          <a:xfrm>
            <a:off x="2604318" y="2917449"/>
            <a:ext cx="1769715" cy="28045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Dialogue Tags: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dirty="0">
                <a:highlight>
                  <a:srgbClr val="00FF00"/>
                </a:highlight>
              </a:rPr>
              <a:t>"Whispered"</a:t>
            </a:r>
            <a:r>
              <a:rPr lang="en-GB" sz="1100" dirty="0"/>
              <a:t> suggests that Conor is speaking softly, possibly out of fear or to keep the nightmare at bay.</a:t>
            </a:r>
          </a:p>
          <a:p>
            <a:endParaRPr lang="en-GB" sz="1100" dirty="0"/>
          </a:p>
          <a:p>
            <a:r>
              <a:rPr lang="en-GB" sz="1100" dirty="0">
                <a:highlight>
                  <a:srgbClr val="00FF00"/>
                </a:highlight>
              </a:rPr>
              <a:t>"Trying to push"</a:t>
            </a:r>
            <a:r>
              <a:rPr lang="en-GB" sz="1100" dirty="0">
                <a:solidFill>
                  <a:schemeClr val="bg1"/>
                </a:solidFill>
                <a:highlight>
                  <a:srgbClr val="00FF00"/>
                </a:highlight>
              </a:rPr>
              <a:t> </a:t>
            </a:r>
            <a:r>
              <a:rPr lang="en-GB" sz="1100" dirty="0"/>
              <a:t>conveys his struggle to control his emotions, highlighting his inner turmoil.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256851-B14F-86EF-507D-F819A1A07CC4}"/>
              </a:ext>
            </a:extLst>
          </p:cNvPr>
          <p:cNvSpPr txBox="1"/>
          <p:nvPr/>
        </p:nvSpPr>
        <p:spPr>
          <a:xfrm>
            <a:off x="4801364" y="2926919"/>
            <a:ext cx="1769715" cy="2795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Punctuation:</a:t>
            </a:r>
            <a:r>
              <a:rPr lang="en-GB" sz="1100" b="0" i="1" dirty="0">
                <a:effectLst/>
              </a:rPr>
              <a:t> </a:t>
            </a:r>
          </a:p>
          <a:p>
            <a:endParaRPr lang="en-GB" sz="1100" dirty="0"/>
          </a:p>
          <a:p>
            <a:r>
              <a:rPr lang="en-GB" sz="1100" dirty="0"/>
              <a:t>Conor's request to "Go away now." with a </a:t>
            </a:r>
            <a:r>
              <a:rPr lang="en-GB" sz="1100" dirty="0">
                <a:highlight>
                  <a:srgbClr val="FF00FF"/>
                </a:highlight>
              </a:rPr>
              <a:t>full stop </a:t>
            </a:r>
            <a:r>
              <a:rPr lang="en-GB" sz="1100" dirty="0"/>
              <a:t>implies that he is trying to command or order the nightmare to leave with a sense of urgency.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7801A3-692E-155D-F3AE-6E54062091AD}"/>
              </a:ext>
            </a:extLst>
          </p:cNvPr>
          <p:cNvSpPr txBox="1"/>
          <p:nvPr/>
        </p:nvSpPr>
        <p:spPr>
          <a:xfrm>
            <a:off x="6998409" y="2926919"/>
            <a:ext cx="1769715" cy="2795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n-GB" sz="1100" b="1" i="1" dirty="0">
                <a:effectLst/>
              </a:rPr>
              <a:t>Context:</a:t>
            </a:r>
            <a:br>
              <a:rPr lang="en-GB" sz="1100" b="1" i="1" dirty="0">
                <a:effectLst/>
              </a:rPr>
            </a:br>
            <a:endParaRPr lang="en-GB" sz="1100" b="1" i="1" dirty="0">
              <a:effectLst/>
            </a:endParaRPr>
          </a:p>
          <a:p>
            <a:r>
              <a:rPr lang="en-GB" sz="1100" dirty="0"/>
              <a:t>The context of the dialogue is crucial.</a:t>
            </a:r>
          </a:p>
          <a:p>
            <a:endParaRPr lang="en-GB" sz="1100" dirty="0"/>
          </a:p>
          <a:p>
            <a:r>
              <a:rPr lang="en-GB" sz="1100" dirty="0"/>
              <a:t>Conor is speaking in the darkness of his bedroom after experiencing a recurring, distressing nightmare. </a:t>
            </a:r>
          </a:p>
          <a:p>
            <a:endParaRPr lang="en-GB" sz="1100" dirty="0"/>
          </a:p>
          <a:p>
            <a:r>
              <a:rPr lang="en-GB" sz="1100" dirty="0"/>
              <a:t>This setting and the repetitive nature of the nightmare indicate that he is feeling scared and desperate. </a:t>
            </a:r>
          </a:p>
        </p:txBody>
      </p:sp>
      <p:pic>
        <p:nvPicPr>
          <p:cNvPr id="16" name="Example 1">
            <a:hlinkClick r:id="" action="ppaction://media"/>
            <a:extLst>
              <a:ext uri="{FF2B5EF4-FFF2-40B4-BE49-F238E27FC236}">
                <a16:creationId xmlns:a16="http://schemas.microsoft.com/office/drawing/2014/main" id="{1B0088AC-7369-8A22-0D7D-BE4172C284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84375" y="4987544"/>
            <a:ext cx="609600" cy="609600"/>
          </a:xfrm>
          <a:prstGeom prst="rect">
            <a:avLst/>
          </a:prstGeom>
        </p:spPr>
      </p:pic>
      <p:pic>
        <p:nvPicPr>
          <p:cNvPr id="17" name="Example 2">
            <a:hlinkClick r:id="" action="ppaction://media"/>
            <a:extLst>
              <a:ext uri="{FF2B5EF4-FFF2-40B4-BE49-F238E27FC236}">
                <a16:creationId xmlns:a16="http://schemas.microsoft.com/office/drawing/2014/main" id="{AB14F44A-26C7-AC7D-43CE-50A3D527ABE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87228" y="4987544"/>
            <a:ext cx="609600" cy="6096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4F89BAA-33AF-3AA9-5E39-6BD09D81FE56}"/>
              </a:ext>
            </a:extLst>
          </p:cNvPr>
          <p:cNvSpPr/>
          <p:nvPr/>
        </p:nvSpPr>
        <p:spPr>
          <a:xfrm>
            <a:off x="407272" y="5805264"/>
            <a:ext cx="8360852" cy="425656"/>
          </a:xfrm>
          <a:prstGeom prst="rect">
            <a:avLst/>
          </a:prstGeom>
          <a:solidFill>
            <a:srgbClr val="C3D7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Listen to these two examples – explain to one another why one reading is more appropriate that the other. Think about how the reader has changed their voice to create these different effects.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DDFE80-AB45-AADB-1FDC-C2710F06B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718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157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3D620E-A6B7-4582-9826-FB4A6354C74C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010c06fb-adfb-4972-b43b-36d810ddac6c"/>
    <ds:schemaRef ds:uri="http://purl.org/dc/dcmitype/"/>
    <ds:schemaRef ds:uri="0e08f774-c844-414b-8174-1931542ea424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B2FC796-8F81-4F37-9922-6EDC99E145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647EE8-8231-4BDF-8D84-61370BF7C8B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2271</TotalTime>
  <Words>2744</Words>
  <Application>Microsoft Office PowerPoint</Application>
  <PresentationFormat>On-screen Show (4:3)</PresentationFormat>
  <Paragraphs>392</Paragraphs>
  <Slides>21</Slides>
  <Notes>9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Relevant Grade Descriptors</vt:lpstr>
      <vt:lpstr>What is the difference between narration and dialogue?</vt:lpstr>
      <vt:lpstr>What is the difference between narration and dialogue?</vt:lpstr>
      <vt:lpstr>Reading narration</vt:lpstr>
      <vt:lpstr>Reading narration</vt:lpstr>
      <vt:lpstr>Reading narration</vt:lpstr>
      <vt:lpstr>Reading dialogue</vt:lpstr>
      <vt:lpstr>Reading dialogue</vt:lpstr>
      <vt:lpstr>Reading dialogue</vt:lpstr>
      <vt:lpstr>Reading dialogue</vt:lpstr>
      <vt:lpstr>Using emphasis</vt:lpstr>
      <vt:lpstr>Using emphasis</vt:lpstr>
      <vt:lpstr>Using emphasis</vt:lpstr>
      <vt:lpstr>Using emphasis</vt:lpstr>
      <vt:lpstr>Using emphasis</vt:lpstr>
      <vt:lpstr>Using emphasis</vt:lpstr>
      <vt:lpstr>Using emphasis</vt:lpstr>
      <vt:lpstr>Using emphasis</vt:lpstr>
      <vt:lpstr>Using your own text</vt:lpstr>
      <vt:lpstr>Putting it all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71</cp:revision>
  <dcterms:created xsi:type="dcterms:W3CDTF">2014-08-12T18:49:29Z</dcterms:created>
  <dcterms:modified xsi:type="dcterms:W3CDTF">2024-01-30T13:56:10Z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4600</vt:r8>
  </property>
  <property fmtid="{D5CDD505-2E9C-101B-9397-08002B2CF9AE}" pid="4" name="MediaServiceImageTags">
    <vt:lpwstr/>
  </property>
</Properties>
</file>